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7"/>
  </p:notesMasterIdLst>
  <p:sldIdLst>
    <p:sldId id="339" r:id="rId2"/>
    <p:sldId id="257" r:id="rId3"/>
    <p:sldId id="340" r:id="rId4"/>
    <p:sldId id="258" r:id="rId5"/>
    <p:sldId id="269" r:id="rId6"/>
    <p:sldId id="272" r:id="rId7"/>
    <p:sldId id="273" r:id="rId8"/>
    <p:sldId id="275" r:id="rId9"/>
    <p:sldId id="341" r:id="rId10"/>
    <p:sldId id="342" r:id="rId11"/>
    <p:sldId id="281" r:id="rId12"/>
    <p:sldId id="279" r:id="rId13"/>
    <p:sldId id="283" r:id="rId14"/>
    <p:sldId id="284" r:id="rId15"/>
    <p:sldId id="287" r:id="rId16"/>
    <p:sldId id="288" r:id="rId17"/>
    <p:sldId id="289" r:id="rId18"/>
    <p:sldId id="292" r:id="rId19"/>
    <p:sldId id="294" r:id="rId20"/>
    <p:sldId id="296" r:id="rId21"/>
    <p:sldId id="298" r:id="rId22"/>
    <p:sldId id="314" r:id="rId23"/>
    <p:sldId id="315" r:id="rId24"/>
    <p:sldId id="319" r:id="rId25"/>
    <p:sldId id="321" r:id="rId26"/>
    <p:sldId id="322" r:id="rId27"/>
    <p:sldId id="326" r:id="rId28"/>
    <p:sldId id="327" r:id="rId29"/>
    <p:sldId id="328" r:id="rId30"/>
    <p:sldId id="332" r:id="rId31"/>
    <p:sldId id="333" r:id="rId32"/>
    <p:sldId id="336" r:id="rId33"/>
    <p:sldId id="337" r:id="rId34"/>
    <p:sldId id="299" r:id="rId35"/>
    <p:sldId id="338" r:id="rId36"/>
    <p:sldId id="300" r:id="rId37"/>
    <p:sldId id="302" r:id="rId38"/>
    <p:sldId id="303" r:id="rId39"/>
    <p:sldId id="306" r:id="rId40"/>
    <p:sldId id="308" r:id="rId41"/>
    <p:sldId id="309" r:id="rId42"/>
    <p:sldId id="310" r:id="rId43"/>
    <p:sldId id="311" r:id="rId44"/>
    <p:sldId id="312" r:id="rId45"/>
    <p:sldId id="313" r:id="rId46"/>
  </p:sldIdLst>
  <p:sldSz cx="6858000" cy="9906000" type="A4"/>
  <p:notesSz cx="6889750" cy="100218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астасия Костратова" initials="АК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8C33"/>
    <a:srgbClr val="EF9B4C"/>
    <a:srgbClr val="BA5F4C"/>
    <a:srgbClr val="CC0000"/>
    <a:srgbClr val="E3A896"/>
    <a:srgbClr val="FF3F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332" autoAdjust="0"/>
    <p:restoredTop sz="94660"/>
  </p:normalViewPr>
  <p:slideViewPr>
    <p:cSldViewPr snapToGrid="0">
      <p:cViewPr>
        <p:scale>
          <a:sx n="50" d="100"/>
          <a:sy n="50" d="100"/>
        </p:scale>
        <p:origin x="-2779" y="-317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commentAuthors" Target="commentAuthors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5558" cy="502835"/>
          </a:xfrm>
          <a:prstGeom prst="rect">
            <a:avLst/>
          </a:prstGeom>
        </p:spPr>
        <p:txBody>
          <a:bodyPr vert="horz" lIns="96634" tIns="48317" rIns="96634" bIns="48317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2597" y="0"/>
            <a:ext cx="2985558" cy="502835"/>
          </a:xfrm>
          <a:prstGeom prst="rect">
            <a:avLst/>
          </a:prstGeom>
        </p:spPr>
        <p:txBody>
          <a:bodyPr vert="horz" lIns="96634" tIns="48317" rIns="96634" bIns="48317" rtlCol="0"/>
          <a:lstStyle>
            <a:lvl1pPr algn="r">
              <a:defRPr sz="1300"/>
            </a:lvl1pPr>
          </a:lstStyle>
          <a:p>
            <a:fld id="{988402CB-57F0-4B55-8D70-3BC33BD9E584}" type="datetimeFigureOut">
              <a:rPr lang="ru-RU" smtClean="0"/>
              <a:pPr/>
              <a:t>18.02.2025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274888" y="1252538"/>
            <a:ext cx="2339975" cy="33829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34" tIns="48317" rIns="96634" bIns="48317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975" y="4823034"/>
            <a:ext cx="5511800" cy="3946118"/>
          </a:xfrm>
          <a:prstGeom prst="rect">
            <a:avLst/>
          </a:prstGeom>
        </p:spPr>
        <p:txBody>
          <a:bodyPr vert="horz" lIns="96634" tIns="48317" rIns="96634" bIns="48317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9055"/>
            <a:ext cx="2985558" cy="502834"/>
          </a:xfrm>
          <a:prstGeom prst="rect">
            <a:avLst/>
          </a:prstGeom>
        </p:spPr>
        <p:txBody>
          <a:bodyPr vert="horz" lIns="96634" tIns="48317" rIns="96634" bIns="48317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2597" y="9519055"/>
            <a:ext cx="2985558" cy="502834"/>
          </a:xfrm>
          <a:prstGeom prst="rect">
            <a:avLst/>
          </a:prstGeom>
        </p:spPr>
        <p:txBody>
          <a:bodyPr vert="horz" lIns="96634" tIns="48317" rIns="96634" bIns="48317" rtlCol="0" anchor="b"/>
          <a:lstStyle>
            <a:lvl1pPr algn="r">
              <a:defRPr sz="1300"/>
            </a:lvl1pPr>
          </a:lstStyle>
          <a:p>
            <a:fld id="{361F913E-8692-464E-8ECA-E445D51BCA7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09173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1F913E-8692-464E-8ECA-E445D51BCA7B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29814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5D544DD-A87B-4DAC-A4BA-EFF60CC6B5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57250" y="1621191"/>
            <a:ext cx="5143500" cy="3448756"/>
          </a:xfrm>
        </p:spPr>
        <p:txBody>
          <a:bodyPr anchor="b"/>
          <a:lstStyle>
            <a:lvl1pPr algn="ctr">
              <a:defRPr sz="8666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AFD931DE-035A-4590-8F9A-6898A9E351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3467"/>
            </a:lvl1pPr>
            <a:lvl2pPr marL="660380" indent="0" algn="ctr">
              <a:buNone/>
              <a:defRPr sz="2889"/>
            </a:lvl2pPr>
            <a:lvl3pPr marL="1320759" indent="0" algn="ctr">
              <a:buNone/>
              <a:defRPr sz="2600"/>
            </a:lvl3pPr>
            <a:lvl4pPr marL="1981139" indent="0" algn="ctr">
              <a:buNone/>
              <a:defRPr sz="2311"/>
            </a:lvl4pPr>
            <a:lvl5pPr marL="2641519" indent="0" algn="ctr">
              <a:buNone/>
              <a:defRPr sz="2311"/>
            </a:lvl5pPr>
            <a:lvl6pPr marL="3301898" indent="0" algn="ctr">
              <a:buNone/>
              <a:defRPr sz="2311"/>
            </a:lvl6pPr>
            <a:lvl7pPr marL="3962278" indent="0" algn="ctr">
              <a:buNone/>
              <a:defRPr sz="2311"/>
            </a:lvl7pPr>
            <a:lvl8pPr marL="4622658" indent="0" algn="ctr">
              <a:buNone/>
              <a:defRPr sz="2311"/>
            </a:lvl8pPr>
            <a:lvl9pPr marL="5283037" indent="0" algn="ctr">
              <a:buNone/>
              <a:defRPr sz="2311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AA436193-651D-47B5-926D-D4DC898FAE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CB29D6-8EFF-4F2D-B70E-8C208A746C3E}" type="datetimeFigureOut">
              <a:rPr lang="ru-RU" smtClean="0"/>
              <a:pPr/>
              <a:t>18.02.2025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162F1475-0832-46FF-8698-207D943034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541327FE-8C7F-43DF-B18D-4BA7DB5DDA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BD6F5-7769-464D-A36F-227E621D8D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2459881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 advClick="0" advTm="8000">
        <p15:prstTrans prst="peelOff"/>
      </p:transition>
    </mc:Choice>
    <mc:Fallback>
      <p:transition spd="slow" advClick="0" advTm="8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39CF94C-DC08-417A-8412-2C45ED202A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7DC6FB5E-991C-4EEF-92B1-02B27C0BC1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AD70F0A9-4B6F-46F9-881D-19D3E49D90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CB29D6-8EFF-4F2D-B70E-8C208A746C3E}" type="datetimeFigureOut">
              <a:rPr lang="ru-RU" smtClean="0"/>
              <a:pPr/>
              <a:t>18.02.2025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34C5489A-AAC6-4231-A818-37EB12C09B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AC1C925-41AB-4DFE-9AF1-67A5017B57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BD6F5-7769-464D-A36F-227E621D8D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4767185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 advClick="0" advTm="8000">
        <p15:prstTrans prst="peelOff"/>
      </p:transition>
    </mc:Choice>
    <mc:Fallback>
      <p:transition spd="slow" advClick="0" advTm="8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EF5545F6-0CD2-4D06-B6ED-9909BF7E852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4907756" y="527403"/>
            <a:ext cx="1478756" cy="8394877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42F56B6B-6DD1-47C4-8F28-8310FA34A7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71487" y="527403"/>
            <a:ext cx="4350544" cy="839487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CA5360D2-C924-4069-B610-DF5824EECE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CB29D6-8EFF-4F2D-B70E-8C208A746C3E}" type="datetimeFigureOut">
              <a:rPr lang="ru-RU" smtClean="0"/>
              <a:pPr/>
              <a:t>18.02.2025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EA2B7C6E-CFCF-476A-82A6-28D34144A7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32153E20-3A62-401F-8C5D-DFA9B30ADD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BD6F5-7769-464D-A36F-227E621D8D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1582882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 advClick="0" advTm="8000">
        <p15:prstTrans prst="peelOff"/>
      </p:transition>
    </mc:Choice>
    <mc:Fallback>
      <p:transition spd="slow" advClick="0" advTm="8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A7E2805-24BE-4320-A06F-510D0E4846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1DE27D98-7258-453D-B097-FB4FD6E44D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E85FE1FA-438F-41A0-9AFE-20307A39D7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CB29D6-8EFF-4F2D-B70E-8C208A746C3E}" type="datetimeFigureOut">
              <a:rPr lang="ru-RU" smtClean="0"/>
              <a:pPr/>
              <a:t>18.02.2025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9CE71214-0540-48D6-8C2C-BA49D835DA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124CEAE1-7761-49E3-AA9D-FBA2E76335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BD6F5-7769-464D-A36F-227E621D8D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3036310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 advClick="0" advTm="8000">
        <p15:prstTrans prst="peelOff"/>
      </p:transition>
    </mc:Choice>
    <mc:Fallback>
      <p:transition spd="slow" advClick="0" advTm="8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45EC29E-1DE5-40EF-A007-40D914F2F2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916" y="2469622"/>
            <a:ext cx="5915025" cy="4120620"/>
          </a:xfrm>
        </p:spPr>
        <p:txBody>
          <a:bodyPr anchor="b"/>
          <a:lstStyle>
            <a:lvl1pPr>
              <a:defRPr sz="8666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73FAB890-D3FF-4AA2-802D-7D467623AF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7916" y="6629225"/>
            <a:ext cx="5915025" cy="2166937"/>
          </a:xfrm>
        </p:spPr>
        <p:txBody>
          <a:bodyPr/>
          <a:lstStyle>
            <a:lvl1pPr marL="0" indent="0">
              <a:buNone/>
              <a:defRPr sz="3467">
                <a:solidFill>
                  <a:schemeClr val="tx1">
                    <a:tint val="75000"/>
                  </a:schemeClr>
                </a:solidFill>
              </a:defRPr>
            </a:lvl1pPr>
            <a:lvl2pPr marL="660380" indent="0">
              <a:buNone/>
              <a:defRPr sz="2889">
                <a:solidFill>
                  <a:schemeClr val="tx1">
                    <a:tint val="75000"/>
                  </a:schemeClr>
                </a:solidFill>
              </a:defRPr>
            </a:lvl2pPr>
            <a:lvl3pPr marL="1320759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3pPr>
            <a:lvl4pPr marL="1981139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4pPr>
            <a:lvl5pPr marL="2641519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5pPr>
            <a:lvl6pPr marL="3301898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6pPr>
            <a:lvl7pPr marL="3962278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7pPr>
            <a:lvl8pPr marL="4622658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8pPr>
            <a:lvl9pPr marL="5283037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48D46764-0228-4540-80AB-C2E94588B4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CB29D6-8EFF-4F2D-B70E-8C208A746C3E}" type="datetimeFigureOut">
              <a:rPr lang="ru-RU" smtClean="0"/>
              <a:pPr/>
              <a:t>18.02.2025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593A1194-463C-4EAB-A3ED-D624D6AB0F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897B9A6B-3EF2-4BC3-B413-2E4D7E61D4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BD6F5-7769-464D-A36F-227E621D8D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850971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 advClick="0" advTm="8000">
        <p15:prstTrans prst="peelOff"/>
      </p:transition>
    </mc:Choice>
    <mc:Fallback>
      <p:transition spd="slow" advClick="0" advTm="8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D1E81D2-570F-42DB-94B6-A897C045FC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B94CE26B-B868-4E5D-99F8-7B6458F4B8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D0A523C0-2BAC-4158-BCE1-CF5E599CDA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4B229E88-4F92-4D8D-AB9A-337C2B2F8B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CB29D6-8EFF-4F2D-B70E-8C208A746C3E}" type="datetimeFigureOut">
              <a:rPr lang="ru-RU" smtClean="0"/>
              <a:pPr/>
              <a:t>18.02.2025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FB1D7FC4-EDC6-4F30-8CE7-F47672B755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EF354AAC-2D6F-4330-BB07-2E66296F76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BD6F5-7769-464D-A36F-227E621D8D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6626382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 advClick="0" advTm="8000">
        <p15:prstTrans prst="peelOff"/>
      </p:transition>
    </mc:Choice>
    <mc:Fallback>
      <p:transition spd="slow" advClick="0" advTm="8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30482BF-B005-4392-8ED9-DDD1659849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381" y="527404"/>
            <a:ext cx="5915025" cy="1914702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BA40950E-7E08-491F-9185-A16CD2090D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3467" b="1"/>
            </a:lvl1pPr>
            <a:lvl2pPr marL="660380" indent="0">
              <a:buNone/>
              <a:defRPr sz="2889" b="1"/>
            </a:lvl2pPr>
            <a:lvl3pPr marL="1320759" indent="0">
              <a:buNone/>
              <a:defRPr sz="2600" b="1"/>
            </a:lvl3pPr>
            <a:lvl4pPr marL="1981139" indent="0">
              <a:buNone/>
              <a:defRPr sz="2311" b="1"/>
            </a:lvl4pPr>
            <a:lvl5pPr marL="2641519" indent="0">
              <a:buNone/>
              <a:defRPr sz="2311" b="1"/>
            </a:lvl5pPr>
            <a:lvl6pPr marL="3301898" indent="0">
              <a:buNone/>
              <a:defRPr sz="2311" b="1"/>
            </a:lvl6pPr>
            <a:lvl7pPr marL="3962278" indent="0">
              <a:buNone/>
              <a:defRPr sz="2311" b="1"/>
            </a:lvl7pPr>
            <a:lvl8pPr marL="4622658" indent="0">
              <a:buNone/>
              <a:defRPr sz="2311" b="1"/>
            </a:lvl8pPr>
            <a:lvl9pPr marL="5283037" indent="0">
              <a:buNone/>
              <a:defRPr sz="2311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2258DF8D-CEE5-41D3-86BB-4EE9DC746E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C77B0493-1FB1-4B02-9F57-D9FA39D3F1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3467" b="1"/>
            </a:lvl1pPr>
            <a:lvl2pPr marL="660380" indent="0">
              <a:buNone/>
              <a:defRPr sz="2889" b="1"/>
            </a:lvl2pPr>
            <a:lvl3pPr marL="1320759" indent="0">
              <a:buNone/>
              <a:defRPr sz="2600" b="1"/>
            </a:lvl3pPr>
            <a:lvl4pPr marL="1981139" indent="0">
              <a:buNone/>
              <a:defRPr sz="2311" b="1"/>
            </a:lvl4pPr>
            <a:lvl5pPr marL="2641519" indent="0">
              <a:buNone/>
              <a:defRPr sz="2311" b="1"/>
            </a:lvl5pPr>
            <a:lvl6pPr marL="3301898" indent="0">
              <a:buNone/>
              <a:defRPr sz="2311" b="1"/>
            </a:lvl6pPr>
            <a:lvl7pPr marL="3962278" indent="0">
              <a:buNone/>
              <a:defRPr sz="2311" b="1"/>
            </a:lvl7pPr>
            <a:lvl8pPr marL="4622658" indent="0">
              <a:buNone/>
              <a:defRPr sz="2311" b="1"/>
            </a:lvl8pPr>
            <a:lvl9pPr marL="5283037" indent="0">
              <a:buNone/>
              <a:defRPr sz="2311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565F7515-D60E-4987-998C-4DF5C83AADD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378CE857-A92F-4208-895D-9EC58749A3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CB29D6-8EFF-4F2D-B70E-8C208A746C3E}" type="datetimeFigureOut">
              <a:rPr lang="ru-RU" smtClean="0"/>
              <a:pPr/>
              <a:t>18.02.2025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1D48180C-3A2C-43A9-9238-1305481348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3BA1B0EA-123F-4F3B-808A-3C3DE36290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BD6F5-7769-464D-A36F-227E621D8D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4675819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 advClick="0" advTm="8000">
        <p15:prstTrans prst="peelOff"/>
      </p:transition>
    </mc:Choice>
    <mc:Fallback>
      <p:transition spd="slow" advClick="0" advTm="8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63FFCF8-8D3F-41B3-B160-3761E1C8D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0608B872-5A54-4185-87E8-63A4DCE2AE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CB29D6-8EFF-4F2D-B70E-8C208A746C3E}" type="datetimeFigureOut">
              <a:rPr lang="ru-RU" smtClean="0"/>
              <a:pPr/>
              <a:t>18.02.2025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6AC7091B-DE04-491C-BC27-3D2B8DE6DC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E4B8DA2C-A032-4652-88A1-EACB8343A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BD6F5-7769-464D-A36F-227E621D8D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3530627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 advClick="0" advTm="8000">
        <p15:prstTrans prst="peelOff"/>
      </p:transition>
    </mc:Choice>
    <mc:Fallback>
      <p:transition spd="slow" advClick="0" advTm="8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D65283D4-DA4D-4ACF-940D-4D2B0DB425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CB29D6-8EFF-4F2D-B70E-8C208A746C3E}" type="datetimeFigureOut">
              <a:rPr lang="ru-RU" smtClean="0"/>
              <a:pPr/>
              <a:t>18.02.2025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B07988B5-A0B4-4CEC-B00D-355462AD3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79A735CC-A00C-48AE-9FE3-C33B6168F6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BD6F5-7769-464D-A36F-227E621D8D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6313633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 advClick="0" advTm="8000">
        <p15:prstTrans prst="peelOff"/>
      </p:transition>
    </mc:Choice>
    <mc:Fallback>
      <p:transition spd="slow" advClick="0" advTm="8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1DD9555-62AB-40E9-ABEB-E2E2AE2337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3" cy="2311400"/>
          </a:xfrm>
        </p:spPr>
        <p:txBody>
          <a:bodyPr anchor="b"/>
          <a:lstStyle>
            <a:lvl1pPr>
              <a:defRPr sz="4622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97C6222A-EDD9-43D8-BF27-4FC8A6A01A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15543" y="1426281"/>
            <a:ext cx="3471863" cy="7039681"/>
          </a:xfrm>
        </p:spPr>
        <p:txBody>
          <a:bodyPr/>
          <a:lstStyle>
            <a:lvl1pPr>
              <a:defRPr sz="4622"/>
            </a:lvl1pPr>
            <a:lvl2pPr>
              <a:defRPr sz="4044"/>
            </a:lvl2pPr>
            <a:lvl3pPr>
              <a:defRPr sz="3467"/>
            </a:lvl3pPr>
            <a:lvl4pPr>
              <a:defRPr sz="2889"/>
            </a:lvl4pPr>
            <a:lvl5pPr>
              <a:defRPr sz="2889"/>
            </a:lvl5pPr>
            <a:lvl6pPr>
              <a:defRPr sz="2889"/>
            </a:lvl6pPr>
            <a:lvl7pPr>
              <a:defRPr sz="2889"/>
            </a:lvl7pPr>
            <a:lvl8pPr>
              <a:defRPr sz="2889"/>
            </a:lvl8pPr>
            <a:lvl9pPr>
              <a:defRPr sz="2889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46844ECC-72AF-4162-ABFD-63464D6886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3" cy="5505627"/>
          </a:xfrm>
        </p:spPr>
        <p:txBody>
          <a:bodyPr/>
          <a:lstStyle>
            <a:lvl1pPr marL="0" indent="0">
              <a:buNone/>
              <a:defRPr sz="2311"/>
            </a:lvl1pPr>
            <a:lvl2pPr marL="660380" indent="0">
              <a:buNone/>
              <a:defRPr sz="2022"/>
            </a:lvl2pPr>
            <a:lvl3pPr marL="1320759" indent="0">
              <a:buNone/>
              <a:defRPr sz="1733"/>
            </a:lvl3pPr>
            <a:lvl4pPr marL="1981139" indent="0">
              <a:buNone/>
              <a:defRPr sz="1444"/>
            </a:lvl4pPr>
            <a:lvl5pPr marL="2641519" indent="0">
              <a:buNone/>
              <a:defRPr sz="1444"/>
            </a:lvl5pPr>
            <a:lvl6pPr marL="3301898" indent="0">
              <a:buNone/>
              <a:defRPr sz="1444"/>
            </a:lvl6pPr>
            <a:lvl7pPr marL="3962278" indent="0">
              <a:buNone/>
              <a:defRPr sz="1444"/>
            </a:lvl7pPr>
            <a:lvl8pPr marL="4622658" indent="0">
              <a:buNone/>
              <a:defRPr sz="1444"/>
            </a:lvl8pPr>
            <a:lvl9pPr marL="5283037" indent="0">
              <a:buNone/>
              <a:defRPr sz="1444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F6BDFBBC-3706-4873-BAB1-9609CA308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CB29D6-8EFF-4F2D-B70E-8C208A746C3E}" type="datetimeFigureOut">
              <a:rPr lang="ru-RU" smtClean="0"/>
              <a:pPr/>
              <a:t>18.02.2025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520AE426-4DCB-47A5-919E-A173BFFFD8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CB051D58-CBC3-4F4F-A9C0-1A2FE15F65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BD6F5-7769-464D-A36F-227E621D8D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8935073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 advClick="0" advTm="8000">
        <p15:prstTrans prst="peelOff"/>
      </p:transition>
    </mc:Choice>
    <mc:Fallback>
      <p:transition spd="slow" advClick="0" advTm="8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AA6DCD5-5825-4FE2-BD93-879DB3793A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3" cy="2311400"/>
          </a:xfrm>
        </p:spPr>
        <p:txBody>
          <a:bodyPr anchor="b"/>
          <a:lstStyle>
            <a:lvl1pPr>
              <a:defRPr sz="4622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9C14CCA0-55B3-4DDA-A0A6-F8BC311F06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2915543" y="1426281"/>
            <a:ext cx="3471863" cy="7039681"/>
          </a:xfrm>
        </p:spPr>
        <p:txBody>
          <a:bodyPr/>
          <a:lstStyle>
            <a:lvl1pPr marL="0" indent="0">
              <a:buNone/>
              <a:defRPr sz="4622"/>
            </a:lvl1pPr>
            <a:lvl2pPr marL="660380" indent="0">
              <a:buNone/>
              <a:defRPr sz="4044"/>
            </a:lvl2pPr>
            <a:lvl3pPr marL="1320759" indent="0">
              <a:buNone/>
              <a:defRPr sz="3467"/>
            </a:lvl3pPr>
            <a:lvl4pPr marL="1981139" indent="0">
              <a:buNone/>
              <a:defRPr sz="2889"/>
            </a:lvl4pPr>
            <a:lvl5pPr marL="2641519" indent="0">
              <a:buNone/>
              <a:defRPr sz="2889"/>
            </a:lvl5pPr>
            <a:lvl6pPr marL="3301898" indent="0">
              <a:buNone/>
              <a:defRPr sz="2889"/>
            </a:lvl6pPr>
            <a:lvl7pPr marL="3962278" indent="0">
              <a:buNone/>
              <a:defRPr sz="2889"/>
            </a:lvl7pPr>
            <a:lvl8pPr marL="4622658" indent="0">
              <a:buNone/>
              <a:defRPr sz="2889"/>
            </a:lvl8pPr>
            <a:lvl9pPr marL="5283037" indent="0">
              <a:buNone/>
              <a:defRPr sz="2889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F808F21C-69BF-44AB-AAA3-4994EA792F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3" cy="5505627"/>
          </a:xfrm>
        </p:spPr>
        <p:txBody>
          <a:bodyPr/>
          <a:lstStyle>
            <a:lvl1pPr marL="0" indent="0">
              <a:buNone/>
              <a:defRPr sz="2311"/>
            </a:lvl1pPr>
            <a:lvl2pPr marL="660380" indent="0">
              <a:buNone/>
              <a:defRPr sz="2022"/>
            </a:lvl2pPr>
            <a:lvl3pPr marL="1320759" indent="0">
              <a:buNone/>
              <a:defRPr sz="1733"/>
            </a:lvl3pPr>
            <a:lvl4pPr marL="1981139" indent="0">
              <a:buNone/>
              <a:defRPr sz="1444"/>
            </a:lvl4pPr>
            <a:lvl5pPr marL="2641519" indent="0">
              <a:buNone/>
              <a:defRPr sz="1444"/>
            </a:lvl5pPr>
            <a:lvl6pPr marL="3301898" indent="0">
              <a:buNone/>
              <a:defRPr sz="1444"/>
            </a:lvl6pPr>
            <a:lvl7pPr marL="3962278" indent="0">
              <a:buNone/>
              <a:defRPr sz="1444"/>
            </a:lvl7pPr>
            <a:lvl8pPr marL="4622658" indent="0">
              <a:buNone/>
              <a:defRPr sz="1444"/>
            </a:lvl8pPr>
            <a:lvl9pPr marL="5283037" indent="0">
              <a:buNone/>
              <a:defRPr sz="1444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7FB33391-1369-49A5-B9FB-339CAE18A1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CB29D6-8EFF-4F2D-B70E-8C208A746C3E}" type="datetimeFigureOut">
              <a:rPr lang="ru-RU" smtClean="0"/>
              <a:pPr/>
              <a:t>18.02.2025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C1171FDA-4FD7-499B-8151-DC0F817F96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3C6C1031-6BBC-47A8-A765-DEDA4BCDB4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BD6F5-7769-464D-A36F-227E621D8D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5200578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 advClick="0" advTm="8000">
        <p15:prstTrans prst="peelOff"/>
      </p:transition>
    </mc:Choice>
    <mc:Fallback>
      <p:transition spd="slow" advClick="0" advTm="8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70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B189AF6-C985-4EA3-9DCB-01904F1D6B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8" y="527404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66C89EB5-B29F-4566-9F48-1949CD16B2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C2F6AA1-940C-43A4-8504-302758DC32C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71488" y="9181395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7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CB29D6-8EFF-4F2D-B70E-8C208A746C3E}" type="datetimeFigureOut">
              <a:rPr lang="ru-RU" smtClean="0"/>
              <a:pPr/>
              <a:t>18.02.2025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9350C997-53BC-4E29-9F42-58299F73269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271713" y="9181395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7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4D593B90-88AE-473E-AA69-744D85CFB4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843463" y="9181395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7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FBD6F5-7769-464D-A36F-227E621D8D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052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 advClick="0" advTm="8000">
        <p15:prstTrans prst="peelOff"/>
      </p:transition>
    </mc:Choice>
    <mc:Fallback>
      <p:transition spd="slow" advClick="0" advTm="8000">
        <p:fade/>
      </p:transition>
    </mc:Fallback>
  </mc:AlternateContent>
  <p:txStyles>
    <p:titleStyle>
      <a:lvl1pPr algn="l" defTabSz="1320759" rtl="0" eaLnBrk="1" latinLnBrk="0" hangingPunct="1">
        <a:lnSpc>
          <a:spcPct val="90000"/>
        </a:lnSpc>
        <a:spcBef>
          <a:spcPct val="0"/>
        </a:spcBef>
        <a:buNone/>
        <a:defRPr sz="635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30190" indent="-330190" algn="l" defTabSz="1320759" rtl="0" eaLnBrk="1" latinLnBrk="0" hangingPunct="1">
        <a:lnSpc>
          <a:spcPct val="90000"/>
        </a:lnSpc>
        <a:spcBef>
          <a:spcPts val="1444"/>
        </a:spcBef>
        <a:buFont typeface="Arial" panose="020B0604020202020204" pitchFamily="34" charset="0"/>
        <a:buChar char="•"/>
        <a:defRPr sz="4044" kern="1200">
          <a:solidFill>
            <a:schemeClr val="tx1"/>
          </a:solidFill>
          <a:latin typeface="+mn-lt"/>
          <a:ea typeface="+mn-ea"/>
          <a:cs typeface="+mn-cs"/>
        </a:defRPr>
      </a:lvl1pPr>
      <a:lvl2pPr marL="990570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3467" kern="1200">
          <a:solidFill>
            <a:schemeClr val="tx1"/>
          </a:solidFill>
          <a:latin typeface="+mn-lt"/>
          <a:ea typeface="+mn-ea"/>
          <a:cs typeface="+mn-cs"/>
        </a:defRPr>
      </a:lvl2pPr>
      <a:lvl3pPr marL="1650949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889" kern="1200">
          <a:solidFill>
            <a:schemeClr val="tx1"/>
          </a:solidFill>
          <a:latin typeface="+mn-lt"/>
          <a:ea typeface="+mn-ea"/>
          <a:cs typeface="+mn-cs"/>
        </a:defRPr>
      </a:lvl3pPr>
      <a:lvl4pPr marL="2311329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971709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632088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4292468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952848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613227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60380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320759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981139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641519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301898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278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622658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283037" algn="l" defTabSz="13207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panorama.stalingrad-battle.ru/" TargetMode="Externa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1488" y="1341120"/>
            <a:ext cx="5915025" cy="1112520"/>
          </a:xfrm>
        </p:spPr>
        <p:txBody>
          <a:bodyPr>
            <a:normAutofit fontScale="90000"/>
          </a:bodyPr>
          <a:lstStyle/>
          <a:p>
            <a:pPr algn="ctr">
              <a:spcAft>
                <a:spcPts val="0"/>
              </a:spcAft>
            </a:pPr>
            <a:r>
              <a:rPr lang="ru-RU" sz="1800" b="1" dirty="0" smtClean="0">
                <a:latin typeface="Times New Roman"/>
                <a:ea typeface="Times New Roman"/>
              </a:rPr>
              <a:t/>
            </a:r>
            <a:br>
              <a:rPr lang="ru-RU" sz="1800" b="1" dirty="0" smtClean="0">
                <a:latin typeface="Times New Roman"/>
                <a:ea typeface="Times New Roman"/>
              </a:rPr>
            </a:br>
            <a:r>
              <a:rPr lang="ru-RU" sz="1800" b="1" dirty="0">
                <a:latin typeface="Times New Roman"/>
                <a:ea typeface="Times New Roman"/>
              </a:rPr>
              <a:t/>
            </a:r>
            <a:br>
              <a:rPr lang="ru-RU" sz="1800" b="1" dirty="0">
                <a:latin typeface="Times New Roman"/>
                <a:ea typeface="Times New Roman"/>
              </a:rPr>
            </a:br>
            <a:r>
              <a:rPr lang="ru-RU" sz="1800" b="1" dirty="0" smtClean="0">
                <a:latin typeface="Times New Roman"/>
                <a:ea typeface="Times New Roman"/>
              </a:rPr>
              <a:t>Муниципальное </a:t>
            </a:r>
            <a:r>
              <a:rPr lang="ru-RU" sz="1800" b="1" dirty="0">
                <a:latin typeface="Times New Roman"/>
                <a:ea typeface="Times New Roman"/>
              </a:rPr>
              <a:t>бюджетное общеобразовательное учреждение Алексеевская средняя общеобразовательная школа №3 им. Г.С. Боровикова Алексеевского муниципального района Республики Татарстан</a:t>
            </a:r>
            <a:r>
              <a:rPr lang="ru-RU" sz="1600" dirty="0">
                <a:latin typeface="Times New Roman"/>
                <a:ea typeface="Times New Roman"/>
              </a:rPr>
              <a:t/>
            </a:r>
            <a:br>
              <a:rPr lang="ru-RU" sz="1600" dirty="0">
                <a:latin typeface="Times New Roman"/>
                <a:ea typeface="Times New Roman"/>
              </a:rPr>
            </a:br>
            <a:r>
              <a:rPr lang="ru-RU" sz="1600" dirty="0">
                <a:latin typeface="Impact"/>
                <a:ea typeface="Times New Roman"/>
              </a:rPr>
              <a:t> </a:t>
            </a:r>
            <a:r>
              <a:rPr lang="ru-RU" sz="1600" dirty="0">
                <a:latin typeface="Times New Roman"/>
                <a:ea typeface="Times New Roman"/>
              </a:rPr>
              <a:t/>
            </a:r>
            <a:br>
              <a:rPr lang="ru-RU" sz="1600" dirty="0">
                <a:latin typeface="Times New Roman"/>
                <a:ea typeface="Times New Roman"/>
              </a:rPr>
            </a:br>
            <a:endParaRPr lang="ru-RU" sz="1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ru-RU" sz="3200" dirty="0" smtClean="0">
              <a:solidFill>
                <a:prstClr val="black"/>
              </a:solidFill>
              <a:latin typeface="Gungsuh" panose="02030600000101010101" pitchFamily="18" charset="-127"/>
              <a:ea typeface="Gungsuh" panose="02030600000101010101" pitchFamily="18" charset="-127"/>
              <a:cs typeface="+mj-cs"/>
            </a:endParaRPr>
          </a:p>
          <a:p>
            <a:pPr marL="0" indent="0" algn="ctr">
              <a:buNone/>
            </a:pPr>
            <a:r>
              <a:rPr lang="ru-RU" sz="3200" dirty="0" smtClean="0">
                <a:solidFill>
                  <a:prstClr val="black"/>
                </a:solidFill>
                <a:latin typeface="Gungsuh" panose="02030600000101010101" pitchFamily="18" charset="-127"/>
                <a:ea typeface="Gungsuh" panose="02030600000101010101" pitchFamily="18" charset="-127"/>
                <a:cs typeface="+mj-cs"/>
              </a:rPr>
              <a:t>Календарь </a:t>
            </a:r>
          </a:p>
          <a:p>
            <a:pPr marL="0" indent="0" algn="ctr">
              <a:buNone/>
            </a:pPr>
            <a:r>
              <a:rPr lang="ru-RU" sz="3200" dirty="0" smtClean="0">
                <a:solidFill>
                  <a:prstClr val="black"/>
                </a:solidFill>
                <a:latin typeface="Gungsuh" panose="02030600000101010101" pitchFamily="18" charset="-127"/>
                <a:ea typeface="Gungsuh" panose="02030600000101010101" pitchFamily="18" charset="-127"/>
                <a:cs typeface="+mj-cs"/>
              </a:rPr>
              <a:t>«</a:t>
            </a:r>
            <a:r>
              <a:rPr lang="ru-RU" sz="3200" dirty="0" smtClean="0">
                <a:solidFill>
                  <a:prstClr val="black"/>
                </a:solidFill>
                <a:latin typeface="Gungsuh" panose="02030600000101010101" pitchFamily="18" charset="-127"/>
                <a:ea typeface="Gungsuh" panose="02030600000101010101" pitchFamily="18" charset="-127"/>
                <a:cs typeface="+mj-cs"/>
              </a:rPr>
              <a:t>80 </a:t>
            </a:r>
            <a:r>
              <a:rPr lang="ru-RU" sz="3200" dirty="0">
                <a:solidFill>
                  <a:prstClr val="black"/>
                </a:solidFill>
                <a:latin typeface="Gungsuh" panose="02030600000101010101" pitchFamily="18" charset="-127"/>
                <a:ea typeface="Gungsuh" panose="02030600000101010101" pitchFamily="18" charset="-127"/>
                <a:cs typeface="+mj-cs"/>
              </a:rPr>
              <a:t>ШАГОВ К ПОБЕДЕ</a:t>
            </a:r>
            <a:r>
              <a:rPr lang="ru-RU" sz="3200" dirty="0" smtClean="0">
                <a:solidFill>
                  <a:prstClr val="black"/>
                </a:solidFill>
                <a:latin typeface="Gungsuh" panose="02030600000101010101" pitchFamily="18" charset="-127"/>
                <a:ea typeface="Gungsuh" panose="02030600000101010101" pitchFamily="18" charset="-127"/>
                <a:cs typeface="+mj-cs"/>
              </a:rPr>
              <a:t>!»</a:t>
            </a:r>
            <a:endParaRPr lang="ru-RU" sz="2800" dirty="0"/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28B60FC8-051A-4E56-B9B2-D38C7EE2B00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5961" y="438492"/>
            <a:ext cx="654698" cy="699273"/>
          </a:xfrm>
          <a:prstGeom prst="rect">
            <a:avLst/>
          </a:prstGeom>
        </p:spPr>
      </p:pic>
      <p:pic>
        <p:nvPicPr>
          <p:cNvPr id="5" name="Рисунок 4"/>
          <p:cNvPicPr/>
          <p:nvPr/>
        </p:nvPicPr>
        <p:blipFill>
          <a:blip r:embed="rId3"/>
          <a:stretch/>
        </p:blipFill>
        <p:spPr bwMode="auto">
          <a:xfrm>
            <a:off x="4615534" y="438491"/>
            <a:ext cx="980061" cy="699273"/>
          </a:xfrm>
          <a:prstGeom prst="rect">
            <a:avLst/>
          </a:prstGeom>
        </p:spPr>
      </p:pic>
      <p:pic>
        <p:nvPicPr>
          <p:cNvPr id="6" name="Рисунок 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65" y="438490"/>
            <a:ext cx="857250" cy="699273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0415D01E-AFA8-4017-AB69-A13BBB118F4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637" r="60464"/>
          <a:stretch/>
        </p:blipFill>
        <p:spPr>
          <a:xfrm>
            <a:off x="2384617" y="405392"/>
            <a:ext cx="607155" cy="699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2491629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 advClick="0" advTm="8000">
        <p15:prstTrans prst="peelOff"/>
      </p:transition>
    </mc:Choice>
    <mc:Fallback>
      <p:transition spd="slow" advClick="0" advTm="8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Заголовок 30">
            <a:extLst>
              <a:ext uri="{FF2B5EF4-FFF2-40B4-BE49-F238E27FC236}">
                <a16:creationId xmlns="" xmlns:a16="http://schemas.microsoft.com/office/drawing/2014/main" id="{AA4B2DEC-383A-40AC-BB58-2F9F697C0753}"/>
              </a:ext>
            </a:extLst>
          </p:cNvPr>
          <p:cNvSpPr txBox="1">
            <a:spLocks/>
          </p:cNvSpPr>
          <p:nvPr/>
        </p:nvSpPr>
        <p:spPr>
          <a:xfrm rot="10800000" flipV="1">
            <a:off x="480203" y="994311"/>
            <a:ext cx="1612519" cy="25447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solidFill>
                  <a:prstClr val="black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>ШАГ </a:t>
            </a:r>
            <a:r>
              <a:rPr lang="ru-RU" sz="2800" dirty="0" smtClean="0">
                <a:solidFill>
                  <a:prstClr val="black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>29</a:t>
            </a:r>
            <a:endParaRPr lang="ru-RU" sz="2800" dirty="0">
              <a:solidFill>
                <a:prstClr val="black"/>
              </a:solidFill>
              <a:latin typeface="Gungsuh" panose="02030600000101010101" pitchFamily="18" charset="-127"/>
              <a:ea typeface="Gungsuh" panose="02030600000101010101" pitchFamily="18" charset="-127"/>
            </a:endParaRPr>
          </a:p>
        </p:txBody>
      </p:sp>
      <p:sp>
        <p:nvSpPr>
          <p:cNvPr id="35" name="Заголовок 30">
            <a:extLst>
              <a:ext uri="{FF2B5EF4-FFF2-40B4-BE49-F238E27FC236}">
                <a16:creationId xmlns="" xmlns:a16="http://schemas.microsoft.com/office/drawing/2014/main" id="{33AE6C71-2FBF-4A25-8FD9-26517EE3A426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68" y="1753087"/>
            <a:ext cx="5914451" cy="127967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Выставка боевых листов «Память зажигает сердца»</a:t>
            </a:r>
          </a:p>
        </p:txBody>
      </p:sp>
      <p:sp>
        <p:nvSpPr>
          <p:cNvPr id="36" name="Заголовок 30">
            <a:extLst>
              <a:ext uri="{FF2B5EF4-FFF2-40B4-BE49-F238E27FC236}">
                <a16:creationId xmlns="" xmlns:a16="http://schemas.microsoft.com/office/drawing/2014/main" id="{2D89F9A0-CE64-4AAE-B520-4E37E4C73268}"/>
              </a:ext>
            </a:extLst>
          </p:cNvPr>
          <p:cNvSpPr txBox="1">
            <a:spLocks/>
          </p:cNvSpPr>
          <p:nvPr/>
        </p:nvSpPr>
        <p:spPr>
          <a:xfrm rot="10800000" flipV="1">
            <a:off x="770430" y="3032760"/>
            <a:ext cx="5453657" cy="15392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kern="2100" spc="3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Нарисовать </a:t>
            </a:r>
            <a:r>
              <a:rPr lang="ru-RU" sz="2400" kern="2100" spc="300" dirty="0">
                <a:solidFill>
                  <a:prstClr val="black">
                    <a:lumMod val="85000"/>
                    <a:lumOff val="15000"/>
                  </a:prst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с классом боевой листок на военную тематику</a:t>
            </a:r>
            <a:endParaRPr lang="ru-RU" sz="2400" spc="300" dirty="0">
              <a:solidFill>
                <a:prstClr val="black">
                  <a:lumMod val="85000"/>
                  <a:lumOff val="15000"/>
                </a:prstClr>
              </a:solidFill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cxnSp>
        <p:nvCxnSpPr>
          <p:cNvPr id="18" name="Прямая соединительная линия 17">
            <a:extLst>
              <a:ext uri="{FF2B5EF4-FFF2-40B4-BE49-F238E27FC236}">
                <a16:creationId xmlns="" xmlns:a16="http://schemas.microsoft.com/office/drawing/2014/main" id="{4DEF0A3C-ED66-4C80-A108-60BE27B3A319}"/>
              </a:ext>
            </a:extLst>
          </p:cNvPr>
          <p:cNvCxnSpPr>
            <a:cxnSpLocks/>
          </p:cNvCxnSpPr>
          <p:nvPr/>
        </p:nvCxnSpPr>
        <p:spPr>
          <a:xfrm>
            <a:off x="871706" y="6364046"/>
            <a:ext cx="5114587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30">
            <a:extLst>
              <a:ext uri="{FF2B5EF4-FFF2-40B4-BE49-F238E27FC236}">
                <a16:creationId xmlns="" xmlns:a16="http://schemas.microsoft.com/office/drawing/2014/main" id="{4A102665-7A61-4B04-9CC9-E2002F182737}"/>
              </a:ext>
            </a:extLst>
          </p:cNvPr>
          <p:cNvSpPr txBox="1">
            <a:spLocks/>
          </p:cNvSpPr>
          <p:nvPr/>
        </p:nvSpPr>
        <p:spPr>
          <a:xfrm rot="10800000" flipV="1">
            <a:off x="871706" y="5857657"/>
            <a:ext cx="5114587" cy="3413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dirty="0">
                <a:solidFill>
                  <a:prstClr val="black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>80 ШАГОВ К ПОБЕДЕ!</a:t>
            </a:r>
          </a:p>
        </p:txBody>
      </p:sp>
      <p:sp>
        <p:nvSpPr>
          <p:cNvPr id="23" name="Заголовок 30">
            <a:extLst>
              <a:ext uri="{FF2B5EF4-FFF2-40B4-BE49-F238E27FC236}">
                <a16:creationId xmlns="" xmlns:a16="http://schemas.microsoft.com/office/drawing/2014/main" id="{75D3F20B-3567-4072-979B-0D31DADA5DD3}"/>
              </a:ext>
            </a:extLst>
          </p:cNvPr>
          <p:cNvSpPr txBox="1">
            <a:spLocks/>
          </p:cNvSpPr>
          <p:nvPr/>
        </p:nvSpPr>
        <p:spPr>
          <a:xfrm rot="10800000" flipV="1">
            <a:off x="0" y="6309278"/>
            <a:ext cx="6858000" cy="6675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spc="-150" dirty="0">
                <a:solidFill>
                  <a:prstClr val="black"/>
                </a:solidFill>
                <a:latin typeface="MS PMincho" panose="02020600040205080304" pitchFamily="18" charset="-128"/>
                <a:ea typeface="MS PMincho" panose="02020600040205080304" pitchFamily="18" charset="-128"/>
              </a:rPr>
              <a:t> ФЕВРАЛЬ     </a:t>
            </a:r>
            <a:r>
              <a:rPr lang="ru-RU" sz="2800" b="1" spc="-150" dirty="0" smtClean="0">
                <a:solidFill>
                  <a:prstClr val="black"/>
                </a:solidFill>
                <a:latin typeface="MS PMincho" panose="02020600040205080304" pitchFamily="18" charset="-128"/>
                <a:ea typeface="MS PMincho" panose="02020600040205080304" pitchFamily="18" charset="-128"/>
              </a:rPr>
              <a:t>пятница </a:t>
            </a:r>
            <a:endParaRPr lang="ru-RU" sz="2800" b="1" spc="-150" dirty="0">
              <a:solidFill>
                <a:prstClr val="black"/>
              </a:solidFill>
              <a:latin typeface="MS PMincho" panose="02020600040205080304" pitchFamily="18" charset="-128"/>
              <a:ea typeface="MS PMincho" panose="02020600040205080304" pitchFamily="18" charset="-128"/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="" xmlns:a16="http://schemas.microsoft.com/office/drawing/2014/main" id="{E739F224-C27B-4724-843C-3B85BAD7A3C7}"/>
              </a:ext>
            </a:extLst>
          </p:cNvPr>
          <p:cNvSpPr/>
          <p:nvPr/>
        </p:nvSpPr>
        <p:spPr>
          <a:xfrm>
            <a:off x="1897887" y="6641973"/>
            <a:ext cx="3115782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800" b="1" spc="300" dirty="0" smtClean="0">
                <a:ln w="0" cap="rnd" cmpd="dbl">
                  <a:noFill/>
                  <a:prstDash val="solid"/>
                </a:ln>
                <a:solidFill>
                  <a:prstClr val="black"/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7</a:t>
            </a:r>
            <a:endParaRPr lang="ru-RU" sz="16600" b="1" spc="300" dirty="0">
              <a:ln w="0" cap="rnd" cmpd="dbl">
                <a:noFill/>
                <a:prstDash val="solid"/>
              </a:ln>
              <a:solidFill>
                <a:prstClr val="black"/>
              </a:solidFill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sp>
        <p:nvSpPr>
          <p:cNvPr id="25" name="Заголовок 30">
            <a:extLst>
              <a:ext uri="{FF2B5EF4-FFF2-40B4-BE49-F238E27FC236}">
                <a16:creationId xmlns="" xmlns:a16="http://schemas.microsoft.com/office/drawing/2014/main" id="{F25197D8-589E-49AC-8B99-DCA03B0C490E}"/>
              </a:ext>
            </a:extLst>
          </p:cNvPr>
          <p:cNvSpPr txBox="1">
            <a:spLocks/>
          </p:cNvSpPr>
          <p:nvPr/>
        </p:nvSpPr>
        <p:spPr>
          <a:xfrm rot="10800000" flipV="1">
            <a:off x="871703" y="8113845"/>
            <a:ext cx="5114587" cy="3413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kern="2100" spc="600" dirty="0">
                <a:solidFill>
                  <a:prstClr val="black"/>
                </a:solidFill>
                <a:latin typeface="MS PMincho" panose="02020600040205080304" pitchFamily="18" charset="-128"/>
                <a:ea typeface="MS PMincho" panose="02020600040205080304" pitchFamily="18" charset="-128"/>
              </a:rPr>
              <a:t>1945</a:t>
            </a:r>
            <a:r>
              <a:rPr lang="ru-RU" sz="3200" spc="600" dirty="0">
                <a:solidFill>
                  <a:prstClr val="black"/>
                </a:solidFill>
                <a:latin typeface="MS PMincho" panose="02020600040205080304" pitchFamily="18" charset="-128"/>
                <a:ea typeface="MS PMincho" panose="02020600040205080304" pitchFamily="18" charset="-128"/>
              </a:rPr>
              <a:t>             2025</a:t>
            </a:r>
          </a:p>
        </p:txBody>
      </p:sp>
    </p:spTree>
    <p:extLst>
      <p:ext uri="{BB962C8B-B14F-4D97-AF65-F5344CB8AC3E}">
        <p14:creationId xmlns:p14="http://schemas.microsoft.com/office/powerpoint/2010/main" val="2305684896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 advClick="0" advTm="8000">
        <p15:prstTrans prst="peelOff"/>
      </p:transition>
    </mc:Choice>
    <mc:Fallback>
      <p:transition spd="slow" advClick="0" advTm="8000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9979831B-8047-4A26-A3DA-5117D6F2214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79623" y="3274578"/>
            <a:ext cx="2098753" cy="2098753"/>
          </a:xfrm>
          <a:prstGeom prst="rect">
            <a:avLst/>
          </a:prstGeom>
          <a:ln>
            <a:solidFill>
              <a:schemeClr val="bg1"/>
            </a:solidFill>
          </a:ln>
        </p:spPr>
      </p:pic>
      <p:cxnSp>
        <p:nvCxnSpPr>
          <p:cNvPr id="29" name="Прямая соединительная линия 28">
            <a:extLst>
              <a:ext uri="{FF2B5EF4-FFF2-40B4-BE49-F238E27FC236}">
                <a16:creationId xmlns="" xmlns:a16="http://schemas.microsoft.com/office/drawing/2014/main" id="{3EEF987B-9511-4917-9A07-9D1F8E328384}"/>
              </a:ext>
            </a:extLst>
          </p:cNvPr>
          <p:cNvCxnSpPr>
            <a:cxnSpLocks/>
          </p:cNvCxnSpPr>
          <p:nvPr/>
        </p:nvCxnSpPr>
        <p:spPr>
          <a:xfrm>
            <a:off x="871706" y="6364046"/>
            <a:ext cx="5114587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Заголовок 30">
            <a:extLst>
              <a:ext uri="{FF2B5EF4-FFF2-40B4-BE49-F238E27FC236}">
                <a16:creationId xmlns="" xmlns:a16="http://schemas.microsoft.com/office/drawing/2014/main" id="{201FFD47-478B-4A73-8854-5475CE1EF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871706" y="5857657"/>
            <a:ext cx="5114587" cy="341369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latin typeface="Gungsuh" panose="02030600000101010101" pitchFamily="18" charset="-127"/>
                <a:ea typeface="Gungsuh" panose="02030600000101010101" pitchFamily="18" charset="-127"/>
              </a:rPr>
              <a:t>80 ШАГОВ К ПОБЕДЕ!</a:t>
            </a:r>
          </a:p>
        </p:txBody>
      </p:sp>
      <p:sp>
        <p:nvSpPr>
          <p:cNvPr id="32" name="Заголовок 30">
            <a:extLst>
              <a:ext uri="{FF2B5EF4-FFF2-40B4-BE49-F238E27FC236}">
                <a16:creationId xmlns="" xmlns:a16="http://schemas.microsoft.com/office/drawing/2014/main" id="{5BE21955-BBA1-4B11-A71E-3C1F22D9A5FF}"/>
              </a:ext>
            </a:extLst>
          </p:cNvPr>
          <p:cNvSpPr txBox="1">
            <a:spLocks/>
          </p:cNvSpPr>
          <p:nvPr/>
        </p:nvSpPr>
        <p:spPr>
          <a:xfrm rot="10800000" flipV="1">
            <a:off x="0" y="6309278"/>
            <a:ext cx="6858000" cy="6675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spc="-150" dirty="0">
                <a:latin typeface="MS PMincho" panose="02020600040205080304" pitchFamily="18" charset="-128"/>
                <a:ea typeface="MS PMincho" panose="02020600040205080304" pitchFamily="18" charset="-128"/>
              </a:rPr>
              <a:t> ФЕВРАЛЬ     ПОНЕДЕЛЬНИК </a:t>
            </a:r>
          </a:p>
        </p:txBody>
      </p:sp>
      <p:sp>
        <p:nvSpPr>
          <p:cNvPr id="34" name="Заголовок 30">
            <a:extLst>
              <a:ext uri="{FF2B5EF4-FFF2-40B4-BE49-F238E27FC236}">
                <a16:creationId xmlns="" xmlns:a16="http://schemas.microsoft.com/office/drawing/2014/main" id="{AA4B2DEC-383A-40AC-BB58-2F9F697C0753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3" y="1024791"/>
            <a:ext cx="1612519" cy="34860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latin typeface="Gungsuh" panose="02030600000101010101" pitchFamily="18" charset="-127"/>
                <a:ea typeface="Gungsuh" panose="02030600000101010101" pitchFamily="18" charset="-127"/>
              </a:rPr>
              <a:t>ШАГ </a:t>
            </a:r>
            <a:r>
              <a:rPr lang="ru-RU" sz="2800" dirty="0" smtClean="0">
                <a:latin typeface="Gungsuh" panose="02030600000101010101" pitchFamily="18" charset="-127"/>
                <a:ea typeface="Gungsuh" panose="02030600000101010101" pitchFamily="18" charset="-127"/>
              </a:rPr>
              <a:t>30</a:t>
            </a:r>
            <a:endParaRPr lang="ru-RU" sz="2800" dirty="0">
              <a:latin typeface="Gungsuh" panose="02030600000101010101" pitchFamily="18" charset="-127"/>
              <a:ea typeface="Gungsuh" panose="02030600000101010101" pitchFamily="18" charset="-127"/>
            </a:endParaRPr>
          </a:p>
        </p:txBody>
      </p:sp>
      <p:sp>
        <p:nvSpPr>
          <p:cNvPr id="35" name="Заголовок 30">
            <a:extLst>
              <a:ext uri="{FF2B5EF4-FFF2-40B4-BE49-F238E27FC236}">
                <a16:creationId xmlns="" xmlns:a16="http://schemas.microsoft.com/office/drawing/2014/main" id="{33AE6C71-2FBF-4A25-8FD9-26517EE3A426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4" y="1753147"/>
            <a:ext cx="5914451" cy="107327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Посмотри виртуальную экскурсию «Город Герой – Смоленск» </a:t>
            </a:r>
          </a:p>
        </p:txBody>
      </p:sp>
      <p:sp>
        <p:nvSpPr>
          <p:cNvPr id="36" name="Заголовок 30">
            <a:extLst>
              <a:ext uri="{FF2B5EF4-FFF2-40B4-BE49-F238E27FC236}">
                <a16:creationId xmlns="" xmlns:a16="http://schemas.microsoft.com/office/drawing/2014/main" id="{2D89F9A0-CE64-4AAE-B520-4E37E4C73268}"/>
              </a:ext>
            </a:extLst>
          </p:cNvPr>
          <p:cNvSpPr txBox="1">
            <a:spLocks/>
          </p:cNvSpPr>
          <p:nvPr/>
        </p:nvSpPr>
        <p:spPr>
          <a:xfrm rot="10800000" flipV="1">
            <a:off x="1551957" y="2826418"/>
            <a:ext cx="3754080" cy="2907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kern="21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сканируй и смотри:</a:t>
            </a:r>
            <a:endParaRPr lang="ru-RU" sz="2400" spc="300" dirty="0">
              <a:solidFill>
                <a:schemeClr val="tx1">
                  <a:lumMod val="85000"/>
                  <a:lumOff val="15000"/>
                </a:schemeClr>
              </a:solidFill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="" xmlns:a16="http://schemas.microsoft.com/office/drawing/2014/main" id="{8A9DE1E8-46AE-43CC-B92F-898E71DCFAC0}"/>
              </a:ext>
            </a:extLst>
          </p:cNvPr>
          <p:cNvSpPr/>
          <p:nvPr/>
        </p:nvSpPr>
        <p:spPr>
          <a:xfrm>
            <a:off x="1897887" y="6641973"/>
            <a:ext cx="3115782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800" b="1" spc="300" dirty="0">
                <a:ln w="0" cap="rnd" cmpd="dbl">
                  <a:noFill/>
                  <a:prstDash val="solid"/>
                </a:ln>
                <a:latin typeface="Century Schoolbook" panose="02040604050505020304" pitchFamily="18" charset="0"/>
                <a:ea typeface="MS PMincho" panose="02020600040205080304" pitchFamily="18" charset="-128"/>
              </a:rPr>
              <a:t>10</a:t>
            </a:r>
            <a:endParaRPr lang="ru-RU" sz="16600" b="1" spc="300" dirty="0">
              <a:ln w="0" cap="rnd" cmpd="dbl">
                <a:noFill/>
                <a:prstDash val="solid"/>
              </a:ln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sp>
        <p:nvSpPr>
          <p:cNvPr id="20" name="Заголовок 30">
            <a:extLst>
              <a:ext uri="{FF2B5EF4-FFF2-40B4-BE49-F238E27FC236}">
                <a16:creationId xmlns="" xmlns:a16="http://schemas.microsoft.com/office/drawing/2014/main" id="{39D48242-C165-4AAE-B5FE-87D92832098E}"/>
              </a:ext>
            </a:extLst>
          </p:cNvPr>
          <p:cNvSpPr txBox="1">
            <a:spLocks/>
          </p:cNvSpPr>
          <p:nvPr/>
        </p:nvSpPr>
        <p:spPr>
          <a:xfrm rot="10800000" flipV="1">
            <a:off x="871703" y="8113845"/>
            <a:ext cx="5114587" cy="3413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kern="21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1945</a:t>
            </a:r>
            <a:r>
              <a:rPr lang="ru-RU" sz="32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             2025</a:t>
            </a:r>
          </a:p>
        </p:txBody>
      </p:sp>
    </p:spTree>
    <p:extLst>
      <p:ext uri="{BB962C8B-B14F-4D97-AF65-F5344CB8AC3E}">
        <p14:creationId xmlns:p14="http://schemas.microsoft.com/office/powerpoint/2010/main" val="58713668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 advClick="0" advTm="8000">
        <p15:prstTrans prst="peelOff"/>
      </p:transition>
    </mc:Choice>
    <mc:Fallback>
      <p:transition spd="slow" advClick="0" advTm="8000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Заголовок 30">
            <a:extLst>
              <a:ext uri="{FF2B5EF4-FFF2-40B4-BE49-F238E27FC236}">
                <a16:creationId xmlns="" xmlns:a16="http://schemas.microsoft.com/office/drawing/2014/main" id="{AA4B2DEC-383A-40AC-BB58-2F9F697C0753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3" y="1156461"/>
            <a:ext cx="2317146" cy="25447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latin typeface="Gungsuh" panose="02030600000101010101" pitchFamily="18" charset="-127"/>
                <a:ea typeface="Gungsuh" panose="02030600000101010101" pitchFamily="18" charset="-127"/>
              </a:rPr>
              <a:t>ШАГ </a:t>
            </a:r>
            <a:r>
              <a:rPr lang="ru-RU" sz="2800" dirty="0" smtClean="0">
                <a:latin typeface="Gungsuh" panose="02030600000101010101" pitchFamily="18" charset="-127"/>
                <a:ea typeface="Gungsuh" panose="02030600000101010101" pitchFamily="18" charset="-127"/>
              </a:rPr>
              <a:t>31-49</a:t>
            </a:r>
            <a:endParaRPr lang="ru-RU" sz="2800" dirty="0">
              <a:latin typeface="Gungsuh" panose="02030600000101010101" pitchFamily="18" charset="-127"/>
              <a:ea typeface="Gungsuh" panose="02030600000101010101" pitchFamily="18" charset="-127"/>
            </a:endParaRPr>
          </a:p>
        </p:txBody>
      </p:sp>
      <p:sp>
        <p:nvSpPr>
          <p:cNvPr id="35" name="Заголовок 30">
            <a:extLst>
              <a:ext uri="{FF2B5EF4-FFF2-40B4-BE49-F238E27FC236}">
                <a16:creationId xmlns="" xmlns:a16="http://schemas.microsoft.com/office/drawing/2014/main" id="{33AE6C71-2FBF-4A25-8FD9-26517EE3A426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67" y="2042160"/>
            <a:ext cx="5914451" cy="10210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Акции по адресной помощи участникам СВО </a:t>
            </a:r>
          </a:p>
        </p:txBody>
      </p:sp>
      <p:sp>
        <p:nvSpPr>
          <p:cNvPr id="36" name="Заголовок 30">
            <a:extLst>
              <a:ext uri="{FF2B5EF4-FFF2-40B4-BE49-F238E27FC236}">
                <a16:creationId xmlns="" xmlns:a16="http://schemas.microsoft.com/office/drawing/2014/main" id="{2D89F9A0-CE64-4AAE-B520-4E37E4C73268}"/>
              </a:ext>
            </a:extLst>
          </p:cNvPr>
          <p:cNvSpPr txBox="1">
            <a:spLocks/>
          </p:cNvSpPr>
          <p:nvPr/>
        </p:nvSpPr>
        <p:spPr>
          <a:xfrm rot="10800000" flipV="1">
            <a:off x="770430" y="3063240"/>
            <a:ext cx="5453657" cy="128015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kern="2100" spc="3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Организуем  </a:t>
            </a:r>
            <a:r>
              <a:rPr lang="ru-RU" sz="2400" kern="21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с классом изготовление окопных свечей, плетение сетей, сбор гуманитарного груза </a:t>
            </a:r>
          </a:p>
        </p:txBody>
      </p:sp>
      <p:cxnSp>
        <p:nvCxnSpPr>
          <p:cNvPr id="18" name="Прямая соединительная линия 17">
            <a:extLst>
              <a:ext uri="{FF2B5EF4-FFF2-40B4-BE49-F238E27FC236}">
                <a16:creationId xmlns="" xmlns:a16="http://schemas.microsoft.com/office/drawing/2014/main" id="{4DEF0A3C-ED66-4C80-A108-60BE27B3A319}"/>
              </a:ext>
            </a:extLst>
          </p:cNvPr>
          <p:cNvCxnSpPr>
            <a:cxnSpLocks/>
          </p:cNvCxnSpPr>
          <p:nvPr/>
        </p:nvCxnSpPr>
        <p:spPr>
          <a:xfrm>
            <a:off x="871706" y="6364046"/>
            <a:ext cx="5114587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30">
            <a:extLst>
              <a:ext uri="{FF2B5EF4-FFF2-40B4-BE49-F238E27FC236}">
                <a16:creationId xmlns="" xmlns:a16="http://schemas.microsoft.com/office/drawing/2014/main" id="{4A102665-7A61-4B04-9CC9-E2002F182737}"/>
              </a:ext>
            </a:extLst>
          </p:cNvPr>
          <p:cNvSpPr txBox="1">
            <a:spLocks/>
          </p:cNvSpPr>
          <p:nvPr/>
        </p:nvSpPr>
        <p:spPr>
          <a:xfrm rot="10800000" flipV="1">
            <a:off x="871706" y="5857657"/>
            <a:ext cx="5114587" cy="3413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dirty="0">
                <a:latin typeface="Gungsuh" panose="02030600000101010101" pitchFamily="18" charset="-127"/>
                <a:ea typeface="Gungsuh" panose="02030600000101010101" pitchFamily="18" charset="-127"/>
              </a:rPr>
              <a:t>80 ШАГОВ К ПОБЕДЕ!</a:t>
            </a:r>
          </a:p>
        </p:txBody>
      </p:sp>
      <p:sp>
        <p:nvSpPr>
          <p:cNvPr id="23" name="Заголовок 30">
            <a:extLst>
              <a:ext uri="{FF2B5EF4-FFF2-40B4-BE49-F238E27FC236}">
                <a16:creationId xmlns="" xmlns:a16="http://schemas.microsoft.com/office/drawing/2014/main" id="{75D3F20B-3567-4072-979B-0D31DADA5DD3}"/>
              </a:ext>
            </a:extLst>
          </p:cNvPr>
          <p:cNvSpPr txBox="1">
            <a:spLocks/>
          </p:cNvSpPr>
          <p:nvPr/>
        </p:nvSpPr>
        <p:spPr>
          <a:xfrm rot="10800000" flipV="1">
            <a:off x="0" y="6309278"/>
            <a:ext cx="6858000" cy="6675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spc="-150" dirty="0">
                <a:latin typeface="MS PMincho" panose="02020600040205080304" pitchFamily="18" charset="-128"/>
                <a:ea typeface="MS PMincho" panose="02020600040205080304" pitchFamily="18" charset="-128"/>
              </a:rPr>
              <a:t> ФЕВРАЛЬ     ВТОРНИК </a:t>
            </a:r>
          </a:p>
        </p:txBody>
      </p:sp>
      <p:sp>
        <p:nvSpPr>
          <p:cNvPr id="24" name="Прямоугольник 23">
            <a:extLst>
              <a:ext uri="{FF2B5EF4-FFF2-40B4-BE49-F238E27FC236}">
                <a16:creationId xmlns="" xmlns:a16="http://schemas.microsoft.com/office/drawing/2014/main" id="{E739F224-C27B-4724-843C-3B85BAD7A3C7}"/>
              </a:ext>
            </a:extLst>
          </p:cNvPr>
          <p:cNvSpPr/>
          <p:nvPr/>
        </p:nvSpPr>
        <p:spPr>
          <a:xfrm>
            <a:off x="1939367" y="7969234"/>
            <a:ext cx="311578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spc="300" dirty="0" smtClean="0">
                <a:ln w="0" cap="rnd" cmpd="dbl">
                  <a:noFill/>
                  <a:prstDash val="solid"/>
                </a:ln>
                <a:latin typeface="Century Schoolbook" panose="02040604050505020304" pitchFamily="18" charset="0"/>
                <a:ea typeface="MS PMincho" panose="02020600040205080304" pitchFamily="18" charset="-128"/>
              </a:rPr>
              <a:t>31-28</a:t>
            </a:r>
            <a:endParaRPr lang="ru-RU" sz="4400" b="1" spc="300" dirty="0">
              <a:ln w="0" cap="rnd" cmpd="dbl">
                <a:noFill/>
                <a:prstDash val="solid"/>
              </a:ln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sp>
        <p:nvSpPr>
          <p:cNvPr id="25" name="Заголовок 30">
            <a:extLst>
              <a:ext uri="{FF2B5EF4-FFF2-40B4-BE49-F238E27FC236}">
                <a16:creationId xmlns="" xmlns:a16="http://schemas.microsoft.com/office/drawing/2014/main" id="{F25197D8-589E-49AC-8B99-DCA03B0C490E}"/>
              </a:ext>
            </a:extLst>
          </p:cNvPr>
          <p:cNvSpPr txBox="1">
            <a:spLocks/>
          </p:cNvSpPr>
          <p:nvPr/>
        </p:nvSpPr>
        <p:spPr>
          <a:xfrm rot="10800000" flipV="1">
            <a:off x="930479" y="8183269"/>
            <a:ext cx="5114587" cy="3413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kern="21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1945</a:t>
            </a:r>
            <a:r>
              <a:rPr lang="ru-RU" sz="32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    </a:t>
            </a:r>
            <a:r>
              <a:rPr lang="ru-RU" sz="40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      </a:t>
            </a:r>
            <a:r>
              <a:rPr lang="ru-RU" sz="32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   2025</a:t>
            </a:r>
          </a:p>
        </p:txBody>
      </p:sp>
    </p:spTree>
    <p:extLst>
      <p:ext uri="{BB962C8B-B14F-4D97-AF65-F5344CB8AC3E}">
        <p14:creationId xmlns:p14="http://schemas.microsoft.com/office/powerpoint/2010/main" val="1018381716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 advClick="0" advTm="8000">
        <p15:prstTrans prst="peelOff"/>
      </p:transition>
    </mc:Choice>
    <mc:Fallback>
      <p:transition spd="slow" advClick="0" advTm="8000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Прямая соединительная линия 28">
            <a:extLst>
              <a:ext uri="{FF2B5EF4-FFF2-40B4-BE49-F238E27FC236}">
                <a16:creationId xmlns="" xmlns:a16="http://schemas.microsoft.com/office/drawing/2014/main" id="{3EEF987B-9511-4917-9A07-9D1F8E328384}"/>
              </a:ext>
            </a:extLst>
          </p:cNvPr>
          <p:cNvCxnSpPr>
            <a:cxnSpLocks/>
          </p:cNvCxnSpPr>
          <p:nvPr/>
        </p:nvCxnSpPr>
        <p:spPr>
          <a:xfrm>
            <a:off x="871706" y="6364046"/>
            <a:ext cx="5114587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Заголовок 30">
            <a:extLst>
              <a:ext uri="{FF2B5EF4-FFF2-40B4-BE49-F238E27FC236}">
                <a16:creationId xmlns="" xmlns:a16="http://schemas.microsoft.com/office/drawing/2014/main" id="{201FFD47-478B-4A73-8854-5475CE1EF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871706" y="5857657"/>
            <a:ext cx="5114587" cy="341369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latin typeface="Gungsuh" panose="02030600000101010101" pitchFamily="18" charset="-127"/>
                <a:ea typeface="Gungsuh" panose="02030600000101010101" pitchFamily="18" charset="-127"/>
              </a:rPr>
              <a:t>80 ШАГОВ К ПОБЕДЕ!</a:t>
            </a:r>
          </a:p>
        </p:txBody>
      </p:sp>
      <p:sp>
        <p:nvSpPr>
          <p:cNvPr id="32" name="Заголовок 30">
            <a:extLst>
              <a:ext uri="{FF2B5EF4-FFF2-40B4-BE49-F238E27FC236}">
                <a16:creationId xmlns="" xmlns:a16="http://schemas.microsoft.com/office/drawing/2014/main" id="{5BE21955-BBA1-4B11-A71E-3C1F22D9A5FF}"/>
              </a:ext>
            </a:extLst>
          </p:cNvPr>
          <p:cNvSpPr txBox="1">
            <a:spLocks/>
          </p:cNvSpPr>
          <p:nvPr/>
        </p:nvSpPr>
        <p:spPr>
          <a:xfrm rot="10800000" flipV="1">
            <a:off x="0" y="6309278"/>
            <a:ext cx="6858000" cy="6675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spc="-150" dirty="0">
                <a:latin typeface="MS PMincho" panose="02020600040205080304" pitchFamily="18" charset="-128"/>
                <a:ea typeface="MS PMincho" panose="02020600040205080304" pitchFamily="18" charset="-128"/>
              </a:rPr>
              <a:t>ФЕВРАЛЬ     ЧЕТВЕРГ</a:t>
            </a:r>
          </a:p>
        </p:txBody>
      </p:sp>
      <p:sp>
        <p:nvSpPr>
          <p:cNvPr id="34" name="Заголовок 30">
            <a:extLst>
              <a:ext uri="{FF2B5EF4-FFF2-40B4-BE49-F238E27FC236}">
                <a16:creationId xmlns="" xmlns:a16="http://schemas.microsoft.com/office/drawing/2014/main" id="{AA4B2DEC-383A-40AC-BB58-2F9F697C0753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5" y="1149650"/>
            <a:ext cx="1761946" cy="3654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latin typeface="Gungsuh" panose="02030600000101010101" pitchFamily="18" charset="-127"/>
                <a:ea typeface="Gungsuh" panose="02030600000101010101" pitchFamily="18" charset="-127"/>
              </a:rPr>
              <a:t>ШАГ </a:t>
            </a:r>
            <a:r>
              <a:rPr lang="ru-RU" sz="2800" dirty="0" smtClean="0">
                <a:latin typeface="Gungsuh" panose="02030600000101010101" pitchFamily="18" charset="-127"/>
                <a:ea typeface="Gungsuh" panose="02030600000101010101" pitchFamily="18" charset="-127"/>
              </a:rPr>
              <a:t>50</a:t>
            </a:r>
            <a:endParaRPr lang="ru-RU" sz="2800" dirty="0">
              <a:latin typeface="Gungsuh" panose="02030600000101010101" pitchFamily="18" charset="-127"/>
              <a:ea typeface="Gungsuh" panose="02030600000101010101" pitchFamily="18" charset="-127"/>
            </a:endParaRPr>
          </a:p>
        </p:txBody>
      </p:sp>
      <p:sp>
        <p:nvSpPr>
          <p:cNvPr id="35" name="Заголовок 30">
            <a:extLst>
              <a:ext uri="{FF2B5EF4-FFF2-40B4-BE49-F238E27FC236}">
                <a16:creationId xmlns="" xmlns:a16="http://schemas.microsoft.com/office/drawing/2014/main" id="{33AE6C71-2FBF-4A25-8FD9-26517EE3A426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5" y="1577638"/>
            <a:ext cx="5914451" cy="5889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Акции «Письмо солдату»</a:t>
            </a:r>
          </a:p>
        </p:txBody>
      </p:sp>
      <p:cxnSp>
        <p:nvCxnSpPr>
          <p:cNvPr id="18" name="Прямая соединительная линия 17">
            <a:extLst>
              <a:ext uri="{FF2B5EF4-FFF2-40B4-BE49-F238E27FC236}">
                <a16:creationId xmlns="" xmlns:a16="http://schemas.microsoft.com/office/drawing/2014/main" id="{E2C73B40-55F0-4AD4-AAC2-BB372D71C706}"/>
              </a:ext>
            </a:extLst>
          </p:cNvPr>
          <p:cNvCxnSpPr>
            <a:cxnSpLocks/>
          </p:cNvCxnSpPr>
          <p:nvPr/>
        </p:nvCxnSpPr>
        <p:spPr>
          <a:xfrm>
            <a:off x="871706" y="6364046"/>
            <a:ext cx="5114587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>
            <a:extLst>
              <a:ext uri="{FF2B5EF4-FFF2-40B4-BE49-F238E27FC236}">
                <a16:creationId xmlns="" xmlns:a16="http://schemas.microsoft.com/office/drawing/2014/main" id="{813682EB-7AA5-41BD-8352-C281C6FED2BC}"/>
              </a:ext>
            </a:extLst>
          </p:cNvPr>
          <p:cNvSpPr/>
          <p:nvPr/>
        </p:nvSpPr>
        <p:spPr>
          <a:xfrm>
            <a:off x="1897887" y="6641973"/>
            <a:ext cx="3115782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800" b="1" spc="300" dirty="0">
                <a:ln w="0" cap="rnd" cmpd="dbl">
                  <a:noFill/>
                  <a:prstDash val="solid"/>
                </a:ln>
                <a:latin typeface="Century Schoolbook" panose="02040604050505020304" pitchFamily="18" charset="0"/>
                <a:ea typeface="MS PMincho" panose="02020600040205080304" pitchFamily="18" charset="-128"/>
              </a:rPr>
              <a:t>13</a:t>
            </a:r>
            <a:endParaRPr lang="ru-RU" sz="16600" b="1" spc="300" dirty="0">
              <a:ln w="0" cap="rnd" cmpd="dbl">
                <a:noFill/>
                <a:prstDash val="solid"/>
              </a:ln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sp>
        <p:nvSpPr>
          <p:cNvPr id="22" name="Заголовок 30">
            <a:extLst>
              <a:ext uri="{FF2B5EF4-FFF2-40B4-BE49-F238E27FC236}">
                <a16:creationId xmlns="" xmlns:a16="http://schemas.microsoft.com/office/drawing/2014/main" id="{65BB4BE8-39D2-46A7-80CF-19954B4C24CB}"/>
              </a:ext>
            </a:extLst>
          </p:cNvPr>
          <p:cNvSpPr txBox="1">
            <a:spLocks/>
          </p:cNvSpPr>
          <p:nvPr/>
        </p:nvSpPr>
        <p:spPr>
          <a:xfrm rot="10800000" flipV="1">
            <a:off x="871703" y="8113845"/>
            <a:ext cx="5114587" cy="3413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kern="21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1945</a:t>
            </a:r>
            <a:r>
              <a:rPr lang="ru-RU" sz="32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             2025</a:t>
            </a:r>
          </a:p>
        </p:txBody>
      </p:sp>
      <p:sp>
        <p:nvSpPr>
          <p:cNvPr id="23" name="Заголовок 30">
            <a:extLst>
              <a:ext uri="{FF2B5EF4-FFF2-40B4-BE49-F238E27FC236}">
                <a16:creationId xmlns="" xmlns:a16="http://schemas.microsoft.com/office/drawing/2014/main" id="{D1E56EB0-F08A-4796-9B4E-160EFC29186F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0" y="3451359"/>
            <a:ext cx="5914449" cy="70916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kern="21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Н</a:t>
            </a:r>
            <a:r>
              <a:rPr lang="ru-RU" sz="2400" kern="2100" spc="3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аписание </a:t>
            </a:r>
            <a:r>
              <a:rPr lang="ru-RU" sz="2400" kern="21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писем поздравлений ко Дню Защитников Отечества участникам СВО</a:t>
            </a:r>
            <a:endParaRPr lang="ru-RU" sz="2400" spc="300" dirty="0">
              <a:solidFill>
                <a:schemeClr val="tx1">
                  <a:lumMod val="85000"/>
                  <a:lumOff val="15000"/>
                </a:schemeClr>
              </a:solidFill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7334154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 advClick="0" advTm="8000">
        <p15:prstTrans prst="peelOff"/>
      </p:transition>
    </mc:Choice>
    <mc:Fallback>
      <p:transition spd="slow" advClick="0" advTm="8000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Заголовок 30">
            <a:extLst>
              <a:ext uri="{FF2B5EF4-FFF2-40B4-BE49-F238E27FC236}">
                <a16:creationId xmlns="" xmlns:a16="http://schemas.microsoft.com/office/drawing/2014/main" id="{AA4B2DEC-383A-40AC-BB58-2F9F697C0753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4" y="1024791"/>
            <a:ext cx="1612519" cy="25447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latin typeface="Gungsuh" panose="02030600000101010101" pitchFamily="18" charset="-127"/>
                <a:ea typeface="Gungsuh" panose="02030600000101010101" pitchFamily="18" charset="-127"/>
              </a:rPr>
              <a:t>ШАГ </a:t>
            </a:r>
            <a:r>
              <a:rPr lang="ru-RU" sz="2800" dirty="0" smtClean="0">
                <a:latin typeface="Gungsuh" panose="02030600000101010101" pitchFamily="18" charset="-127"/>
                <a:ea typeface="Gungsuh" panose="02030600000101010101" pitchFamily="18" charset="-127"/>
              </a:rPr>
              <a:t>51</a:t>
            </a:r>
            <a:endParaRPr lang="ru-RU" sz="2800" dirty="0">
              <a:latin typeface="Gungsuh" panose="02030600000101010101" pitchFamily="18" charset="-127"/>
              <a:ea typeface="Gungsuh" panose="02030600000101010101" pitchFamily="18" charset="-127"/>
            </a:endParaRPr>
          </a:p>
        </p:txBody>
      </p:sp>
      <p:sp>
        <p:nvSpPr>
          <p:cNvPr id="35" name="Заголовок 30">
            <a:extLst>
              <a:ext uri="{FF2B5EF4-FFF2-40B4-BE49-F238E27FC236}">
                <a16:creationId xmlns="" xmlns:a16="http://schemas.microsoft.com/office/drawing/2014/main" id="{33AE6C71-2FBF-4A25-8FD9-26517EE3A426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69" y="1753087"/>
            <a:ext cx="5914451" cy="5889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День памяти воинов-интернационалистов</a:t>
            </a:r>
          </a:p>
        </p:txBody>
      </p:sp>
      <p:sp>
        <p:nvSpPr>
          <p:cNvPr id="36" name="Заголовок 30">
            <a:extLst>
              <a:ext uri="{FF2B5EF4-FFF2-40B4-BE49-F238E27FC236}">
                <a16:creationId xmlns="" xmlns:a16="http://schemas.microsoft.com/office/drawing/2014/main" id="{2D89F9A0-CE64-4AAE-B520-4E37E4C73268}"/>
              </a:ext>
            </a:extLst>
          </p:cNvPr>
          <p:cNvSpPr txBox="1">
            <a:spLocks/>
          </p:cNvSpPr>
          <p:nvPr/>
        </p:nvSpPr>
        <p:spPr>
          <a:xfrm rot="10800000" flipV="1">
            <a:off x="770431" y="4004458"/>
            <a:ext cx="5453657" cy="9485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kern="21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Организуй </a:t>
            </a:r>
            <a:r>
              <a:rPr lang="ru-RU" sz="2400" kern="2100" spc="3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в классе классный час, </a:t>
            </a:r>
            <a:r>
              <a:rPr lang="ru-RU" sz="2400" kern="21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почтив память воинов, исполнявших воинский долг за пределами Отечества</a:t>
            </a:r>
          </a:p>
          <a:p>
            <a:pPr algn="ctr"/>
            <a:endParaRPr lang="ru-RU" sz="2400" kern="2100" spc="300" dirty="0">
              <a:solidFill>
                <a:schemeClr val="tx1">
                  <a:lumMod val="85000"/>
                  <a:lumOff val="15000"/>
                </a:schemeClr>
              </a:solidFill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cxnSp>
        <p:nvCxnSpPr>
          <p:cNvPr id="18" name="Прямая соединительная линия 17">
            <a:extLst>
              <a:ext uri="{FF2B5EF4-FFF2-40B4-BE49-F238E27FC236}">
                <a16:creationId xmlns="" xmlns:a16="http://schemas.microsoft.com/office/drawing/2014/main" id="{4DEF0A3C-ED66-4C80-A108-60BE27B3A319}"/>
              </a:ext>
            </a:extLst>
          </p:cNvPr>
          <p:cNvCxnSpPr>
            <a:cxnSpLocks/>
          </p:cNvCxnSpPr>
          <p:nvPr/>
        </p:nvCxnSpPr>
        <p:spPr>
          <a:xfrm>
            <a:off x="871706" y="6364046"/>
            <a:ext cx="5114587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30">
            <a:extLst>
              <a:ext uri="{FF2B5EF4-FFF2-40B4-BE49-F238E27FC236}">
                <a16:creationId xmlns="" xmlns:a16="http://schemas.microsoft.com/office/drawing/2014/main" id="{4A102665-7A61-4B04-9CC9-E2002F182737}"/>
              </a:ext>
            </a:extLst>
          </p:cNvPr>
          <p:cNvSpPr txBox="1">
            <a:spLocks/>
          </p:cNvSpPr>
          <p:nvPr/>
        </p:nvSpPr>
        <p:spPr>
          <a:xfrm rot="10800000" flipV="1">
            <a:off x="871706" y="5857657"/>
            <a:ext cx="5114587" cy="3413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>
                <a:latin typeface="Gungsuh" panose="02030600000101010101" pitchFamily="18" charset="-127"/>
                <a:ea typeface="Gungsuh" panose="02030600000101010101" pitchFamily="18" charset="-127"/>
              </a:rPr>
              <a:t>80 ШАГОВ К ПОБЕДЕ!</a:t>
            </a:r>
            <a:endParaRPr lang="ru-RU" sz="3200" dirty="0">
              <a:latin typeface="Gungsuh" panose="02030600000101010101" pitchFamily="18" charset="-127"/>
              <a:ea typeface="Gungsuh" panose="02030600000101010101" pitchFamily="18" charset="-127"/>
            </a:endParaRPr>
          </a:p>
        </p:txBody>
      </p:sp>
      <p:sp>
        <p:nvSpPr>
          <p:cNvPr id="23" name="Заголовок 30">
            <a:extLst>
              <a:ext uri="{FF2B5EF4-FFF2-40B4-BE49-F238E27FC236}">
                <a16:creationId xmlns="" xmlns:a16="http://schemas.microsoft.com/office/drawing/2014/main" id="{75D3F20B-3567-4072-979B-0D31DADA5DD3}"/>
              </a:ext>
            </a:extLst>
          </p:cNvPr>
          <p:cNvSpPr txBox="1">
            <a:spLocks/>
          </p:cNvSpPr>
          <p:nvPr/>
        </p:nvSpPr>
        <p:spPr>
          <a:xfrm rot="10800000" flipV="1">
            <a:off x="0" y="6309278"/>
            <a:ext cx="6858000" cy="6675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spc="-150" dirty="0">
                <a:latin typeface="MS PMincho" panose="02020600040205080304" pitchFamily="18" charset="-128"/>
                <a:ea typeface="MS PMincho" panose="02020600040205080304" pitchFamily="18" charset="-128"/>
              </a:rPr>
              <a:t> ФЕВРАЛЬ     ПЯТНИЦА </a:t>
            </a:r>
          </a:p>
        </p:txBody>
      </p:sp>
      <p:sp>
        <p:nvSpPr>
          <p:cNvPr id="24" name="Прямоугольник 23">
            <a:extLst>
              <a:ext uri="{FF2B5EF4-FFF2-40B4-BE49-F238E27FC236}">
                <a16:creationId xmlns="" xmlns:a16="http://schemas.microsoft.com/office/drawing/2014/main" id="{E739F224-C27B-4724-843C-3B85BAD7A3C7}"/>
              </a:ext>
            </a:extLst>
          </p:cNvPr>
          <p:cNvSpPr/>
          <p:nvPr/>
        </p:nvSpPr>
        <p:spPr>
          <a:xfrm>
            <a:off x="1897887" y="6641973"/>
            <a:ext cx="3115782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800" b="1" spc="300" dirty="0">
                <a:ln w="0" cap="rnd" cmpd="dbl">
                  <a:noFill/>
                  <a:prstDash val="solid"/>
                </a:ln>
                <a:latin typeface="Century Schoolbook" panose="02040604050505020304" pitchFamily="18" charset="0"/>
                <a:ea typeface="MS PMincho" panose="02020600040205080304" pitchFamily="18" charset="-128"/>
              </a:rPr>
              <a:t>14</a:t>
            </a:r>
            <a:endParaRPr lang="ru-RU" sz="16600" b="1" spc="300" dirty="0">
              <a:ln w="0" cap="rnd" cmpd="dbl">
                <a:noFill/>
                <a:prstDash val="solid"/>
              </a:ln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sp>
        <p:nvSpPr>
          <p:cNvPr id="25" name="Заголовок 30">
            <a:extLst>
              <a:ext uri="{FF2B5EF4-FFF2-40B4-BE49-F238E27FC236}">
                <a16:creationId xmlns="" xmlns:a16="http://schemas.microsoft.com/office/drawing/2014/main" id="{F25197D8-589E-49AC-8B99-DCA03B0C490E}"/>
              </a:ext>
            </a:extLst>
          </p:cNvPr>
          <p:cNvSpPr txBox="1">
            <a:spLocks/>
          </p:cNvSpPr>
          <p:nvPr/>
        </p:nvSpPr>
        <p:spPr>
          <a:xfrm rot="10800000" flipV="1">
            <a:off x="871703" y="8113845"/>
            <a:ext cx="5114587" cy="3413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kern="21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1945</a:t>
            </a:r>
            <a:r>
              <a:rPr lang="ru-RU" sz="32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             2025</a:t>
            </a:r>
          </a:p>
        </p:txBody>
      </p:sp>
    </p:spTree>
    <p:extLst>
      <p:ext uri="{BB962C8B-B14F-4D97-AF65-F5344CB8AC3E}">
        <p14:creationId xmlns:p14="http://schemas.microsoft.com/office/powerpoint/2010/main" val="1240670775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 advClick="0" advTm="8000">
        <p15:prstTrans prst="peelOff"/>
      </p:transition>
    </mc:Choice>
    <mc:Fallback>
      <p:transition spd="slow" advClick="0" advTm="8000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Прямая соединительная линия 28">
            <a:extLst>
              <a:ext uri="{FF2B5EF4-FFF2-40B4-BE49-F238E27FC236}">
                <a16:creationId xmlns="" xmlns:a16="http://schemas.microsoft.com/office/drawing/2014/main" id="{3EEF987B-9511-4917-9A07-9D1F8E328384}"/>
              </a:ext>
            </a:extLst>
          </p:cNvPr>
          <p:cNvCxnSpPr>
            <a:cxnSpLocks/>
          </p:cNvCxnSpPr>
          <p:nvPr/>
        </p:nvCxnSpPr>
        <p:spPr>
          <a:xfrm>
            <a:off x="871706" y="6364046"/>
            <a:ext cx="5114587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Заголовок 30">
            <a:extLst>
              <a:ext uri="{FF2B5EF4-FFF2-40B4-BE49-F238E27FC236}">
                <a16:creationId xmlns="" xmlns:a16="http://schemas.microsoft.com/office/drawing/2014/main" id="{201FFD47-478B-4A73-8854-5475CE1EF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871706" y="5857657"/>
            <a:ext cx="5114587" cy="341369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latin typeface="Gungsuh" panose="02030600000101010101" pitchFamily="18" charset="-127"/>
                <a:ea typeface="Gungsuh" panose="02030600000101010101" pitchFamily="18" charset="-127"/>
              </a:rPr>
              <a:t>80 ШАГОВ К ПОБЕДЕ!</a:t>
            </a:r>
          </a:p>
        </p:txBody>
      </p:sp>
      <p:sp>
        <p:nvSpPr>
          <p:cNvPr id="32" name="Заголовок 30">
            <a:extLst>
              <a:ext uri="{FF2B5EF4-FFF2-40B4-BE49-F238E27FC236}">
                <a16:creationId xmlns="" xmlns:a16="http://schemas.microsoft.com/office/drawing/2014/main" id="{5BE21955-BBA1-4B11-A71E-3C1F22D9A5FF}"/>
              </a:ext>
            </a:extLst>
          </p:cNvPr>
          <p:cNvSpPr txBox="1">
            <a:spLocks/>
          </p:cNvSpPr>
          <p:nvPr/>
        </p:nvSpPr>
        <p:spPr>
          <a:xfrm rot="10800000" flipV="1">
            <a:off x="0" y="6309278"/>
            <a:ext cx="6858000" cy="6675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spc="-150" dirty="0">
                <a:latin typeface="MS PMincho" panose="02020600040205080304" pitchFamily="18" charset="-128"/>
                <a:ea typeface="MS PMincho" panose="02020600040205080304" pitchFamily="18" charset="-128"/>
              </a:rPr>
              <a:t> ФЕВРАЛЬ     ВТОРНИК</a:t>
            </a:r>
          </a:p>
        </p:txBody>
      </p:sp>
      <p:sp>
        <p:nvSpPr>
          <p:cNvPr id="34" name="Заголовок 30">
            <a:extLst>
              <a:ext uri="{FF2B5EF4-FFF2-40B4-BE49-F238E27FC236}">
                <a16:creationId xmlns="" xmlns:a16="http://schemas.microsoft.com/office/drawing/2014/main" id="{AA4B2DEC-383A-40AC-BB58-2F9F697C0753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5" y="923979"/>
            <a:ext cx="1612519" cy="34860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latin typeface="Gungsuh" panose="02030600000101010101" pitchFamily="18" charset="-127"/>
                <a:ea typeface="Gungsuh" panose="02030600000101010101" pitchFamily="18" charset="-127"/>
              </a:rPr>
              <a:t>ШАГ </a:t>
            </a:r>
            <a:r>
              <a:rPr lang="ru-RU" sz="2800" dirty="0" smtClean="0">
                <a:latin typeface="Gungsuh" panose="02030600000101010101" pitchFamily="18" charset="-127"/>
                <a:ea typeface="Gungsuh" panose="02030600000101010101" pitchFamily="18" charset="-127"/>
              </a:rPr>
              <a:t>52</a:t>
            </a:r>
            <a:endParaRPr lang="ru-RU" sz="2800" dirty="0">
              <a:latin typeface="Gungsuh" panose="02030600000101010101" pitchFamily="18" charset="-127"/>
              <a:ea typeface="Gungsuh" panose="02030600000101010101" pitchFamily="18" charset="-127"/>
            </a:endParaRPr>
          </a:p>
        </p:txBody>
      </p:sp>
      <p:sp>
        <p:nvSpPr>
          <p:cNvPr id="35" name="Заголовок 30">
            <a:extLst>
              <a:ext uri="{FF2B5EF4-FFF2-40B4-BE49-F238E27FC236}">
                <a16:creationId xmlns="" xmlns:a16="http://schemas.microsoft.com/office/drawing/2014/main" id="{33AE6C71-2FBF-4A25-8FD9-26517EE3A426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5" y="1753147"/>
            <a:ext cx="5914451" cy="5889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Поздравь Защитника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="" xmlns:a16="http://schemas.microsoft.com/office/drawing/2014/main" id="{8A9DE1E8-46AE-43CC-B92F-898E71DCFAC0}"/>
              </a:ext>
            </a:extLst>
          </p:cNvPr>
          <p:cNvSpPr/>
          <p:nvPr/>
        </p:nvSpPr>
        <p:spPr>
          <a:xfrm>
            <a:off x="1897887" y="6641973"/>
            <a:ext cx="3115782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800" b="1" spc="300" dirty="0">
                <a:ln w="0" cap="rnd" cmpd="dbl">
                  <a:noFill/>
                  <a:prstDash val="solid"/>
                </a:ln>
                <a:latin typeface="Century Schoolbook" panose="02040604050505020304" pitchFamily="18" charset="0"/>
                <a:ea typeface="MS PMincho" panose="02020600040205080304" pitchFamily="18" charset="-128"/>
              </a:rPr>
              <a:t>18</a:t>
            </a:r>
            <a:endParaRPr lang="ru-RU" sz="16600" b="1" spc="300" dirty="0">
              <a:ln w="0" cap="rnd" cmpd="dbl">
                <a:noFill/>
                <a:prstDash val="solid"/>
              </a:ln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sp>
        <p:nvSpPr>
          <p:cNvPr id="20" name="Заголовок 30">
            <a:extLst>
              <a:ext uri="{FF2B5EF4-FFF2-40B4-BE49-F238E27FC236}">
                <a16:creationId xmlns="" xmlns:a16="http://schemas.microsoft.com/office/drawing/2014/main" id="{39D48242-C165-4AAE-B5FE-87D92832098E}"/>
              </a:ext>
            </a:extLst>
          </p:cNvPr>
          <p:cNvSpPr txBox="1">
            <a:spLocks/>
          </p:cNvSpPr>
          <p:nvPr/>
        </p:nvSpPr>
        <p:spPr>
          <a:xfrm rot="10800000" flipV="1">
            <a:off x="871703" y="8113845"/>
            <a:ext cx="5114587" cy="3413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kern="21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1945</a:t>
            </a:r>
            <a:r>
              <a:rPr lang="ru-RU" sz="32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             2025</a:t>
            </a:r>
          </a:p>
        </p:txBody>
      </p:sp>
      <p:sp>
        <p:nvSpPr>
          <p:cNvPr id="18" name="Заголовок 30">
            <a:extLst>
              <a:ext uri="{FF2B5EF4-FFF2-40B4-BE49-F238E27FC236}">
                <a16:creationId xmlns="" xmlns:a16="http://schemas.microsoft.com/office/drawing/2014/main" id="{485DAFF9-448D-496B-8F1D-365DD239BDBE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1" y="3290094"/>
            <a:ext cx="5914450" cy="119046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kern="2100" spc="3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Провести в начальных классах мастер-класс «Открытка для</a:t>
            </a:r>
            <a:endParaRPr lang="ru-RU" sz="2400" spc="300" dirty="0">
              <a:solidFill>
                <a:schemeClr val="tx1">
                  <a:lumMod val="85000"/>
                  <a:lumOff val="15000"/>
                </a:schemeClr>
              </a:solidFill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66031160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 advClick="0" advTm="8000">
        <p15:prstTrans prst="peelOff"/>
      </p:transition>
    </mc:Choice>
    <mc:Fallback>
      <p:transition spd="slow" advClick="0" advTm="8000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Прямая соединительная линия 28">
            <a:extLst>
              <a:ext uri="{FF2B5EF4-FFF2-40B4-BE49-F238E27FC236}">
                <a16:creationId xmlns="" xmlns:a16="http://schemas.microsoft.com/office/drawing/2014/main" id="{3EEF987B-9511-4917-9A07-9D1F8E328384}"/>
              </a:ext>
            </a:extLst>
          </p:cNvPr>
          <p:cNvCxnSpPr>
            <a:cxnSpLocks/>
          </p:cNvCxnSpPr>
          <p:nvPr/>
        </p:nvCxnSpPr>
        <p:spPr>
          <a:xfrm>
            <a:off x="871706" y="6364046"/>
            <a:ext cx="5114587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Заголовок 30">
            <a:extLst>
              <a:ext uri="{FF2B5EF4-FFF2-40B4-BE49-F238E27FC236}">
                <a16:creationId xmlns="" xmlns:a16="http://schemas.microsoft.com/office/drawing/2014/main" id="{201FFD47-478B-4A73-8854-5475CE1EF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871706" y="5857657"/>
            <a:ext cx="5114587" cy="341369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latin typeface="Gungsuh" panose="02030600000101010101" pitchFamily="18" charset="-127"/>
                <a:ea typeface="Gungsuh" panose="02030600000101010101" pitchFamily="18" charset="-127"/>
              </a:rPr>
              <a:t>80 ШАГОВ К ПОБЕДЕ!</a:t>
            </a:r>
          </a:p>
        </p:txBody>
      </p:sp>
      <p:sp>
        <p:nvSpPr>
          <p:cNvPr id="32" name="Заголовок 30">
            <a:extLst>
              <a:ext uri="{FF2B5EF4-FFF2-40B4-BE49-F238E27FC236}">
                <a16:creationId xmlns="" xmlns:a16="http://schemas.microsoft.com/office/drawing/2014/main" id="{5BE21955-BBA1-4B11-A71E-3C1F22D9A5FF}"/>
              </a:ext>
            </a:extLst>
          </p:cNvPr>
          <p:cNvSpPr txBox="1">
            <a:spLocks/>
          </p:cNvSpPr>
          <p:nvPr/>
        </p:nvSpPr>
        <p:spPr>
          <a:xfrm rot="10800000" flipV="1">
            <a:off x="0" y="6309278"/>
            <a:ext cx="6858000" cy="6675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spc="-150" dirty="0">
                <a:latin typeface="MS PMincho" panose="02020600040205080304" pitchFamily="18" charset="-128"/>
                <a:ea typeface="MS PMincho" panose="02020600040205080304" pitchFamily="18" charset="-128"/>
              </a:rPr>
              <a:t> ФЕВРАЛЬ     СРЕДА</a:t>
            </a:r>
          </a:p>
        </p:txBody>
      </p:sp>
      <p:sp>
        <p:nvSpPr>
          <p:cNvPr id="34" name="Заголовок 30">
            <a:extLst>
              <a:ext uri="{FF2B5EF4-FFF2-40B4-BE49-F238E27FC236}">
                <a16:creationId xmlns="" xmlns:a16="http://schemas.microsoft.com/office/drawing/2014/main" id="{AA4B2DEC-383A-40AC-BB58-2F9F697C0753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5" y="1122100"/>
            <a:ext cx="1612519" cy="34860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latin typeface="Gungsuh" panose="02030600000101010101" pitchFamily="18" charset="-127"/>
                <a:ea typeface="Gungsuh" panose="02030600000101010101" pitchFamily="18" charset="-127"/>
              </a:rPr>
              <a:t>ШАГ </a:t>
            </a:r>
            <a:r>
              <a:rPr lang="ru-RU" sz="2800" dirty="0" smtClean="0">
                <a:latin typeface="Gungsuh" panose="02030600000101010101" pitchFamily="18" charset="-127"/>
                <a:ea typeface="Gungsuh" panose="02030600000101010101" pitchFamily="18" charset="-127"/>
              </a:rPr>
              <a:t>53</a:t>
            </a:r>
            <a:endParaRPr lang="ru-RU" sz="2800" dirty="0">
              <a:latin typeface="Gungsuh" panose="02030600000101010101" pitchFamily="18" charset="-127"/>
              <a:ea typeface="Gungsuh" panose="02030600000101010101" pitchFamily="18" charset="-127"/>
            </a:endParaRPr>
          </a:p>
        </p:txBody>
      </p:sp>
      <p:sp>
        <p:nvSpPr>
          <p:cNvPr id="35" name="Заголовок 30">
            <a:extLst>
              <a:ext uri="{FF2B5EF4-FFF2-40B4-BE49-F238E27FC236}">
                <a16:creationId xmlns="" xmlns:a16="http://schemas.microsoft.com/office/drawing/2014/main" id="{33AE6C71-2FBF-4A25-8FD9-26517EE3A426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5" y="1753147"/>
            <a:ext cx="5914451" cy="5889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Фотомарафон «Мой папа в армии служил!»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="" xmlns:a16="http://schemas.microsoft.com/office/drawing/2014/main" id="{8A9DE1E8-46AE-43CC-B92F-898E71DCFAC0}"/>
              </a:ext>
            </a:extLst>
          </p:cNvPr>
          <p:cNvSpPr/>
          <p:nvPr/>
        </p:nvSpPr>
        <p:spPr>
          <a:xfrm>
            <a:off x="1897887" y="6641973"/>
            <a:ext cx="3115782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800" b="1" spc="300" dirty="0">
                <a:ln w="0" cap="rnd" cmpd="dbl">
                  <a:noFill/>
                  <a:prstDash val="solid"/>
                </a:ln>
                <a:latin typeface="Century Schoolbook" panose="02040604050505020304" pitchFamily="18" charset="0"/>
                <a:ea typeface="MS PMincho" panose="02020600040205080304" pitchFamily="18" charset="-128"/>
              </a:rPr>
              <a:t>19</a:t>
            </a:r>
            <a:endParaRPr lang="ru-RU" sz="16600" b="1" spc="300" dirty="0">
              <a:ln w="0" cap="rnd" cmpd="dbl">
                <a:noFill/>
                <a:prstDash val="solid"/>
              </a:ln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sp>
        <p:nvSpPr>
          <p:cNvPr id="20" name="Заголовок 30">
            <a:extLst>
              <a:ext uri="{FF2B5EF4-FFF2-40B4-BE49-F238E27FC236}">
                <a16:creationId xmlns="" xmlns:a16="http://schemas.microsoft.com/office/drawing/2014/main" id="{39D48242-C165-4AAE-B5FE-87D92832098E}"/>
              </a:ext>
            </a:extLst>
          </p:cNvPr>
          <p:cNvSpPr txBox="1">
            <a:spLocks/>
          </p:cNvSpPr>
          <p:nvPr/>
        </p:nvSpPr>
        <p:spPr>
          <a:xfrm rot="10800000" flipV="1">
            <a:off x="871703" y="8113845"/>
            <a:ext cx="5114587" cy="3413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kern="21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1945</a:t>
            </a:r>
            <a:r>
              <a:rPr lang="ru-RU" sz="32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             2025</a:t>
            </a:r>
          </a:p>
        </p:txBody>
      </p:sp>
      <p:sp>
        <p:nvSpPr>
          <p:cNvPr id="18" name="Заголовок 30">
            <a:extLst>
              <a:ext uri="{FF2B5EF4-FFF2-40B4-BE49-F238E27FC236}">
                <a16:creationId xmlns="" xmlns:a16="http://schemas.microsoft.com/office/drawing/2014/main" id="{485DAFF9-448D-496B-8F1D-365DD239BDBE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5" y="2880360"/>
            <a:ext cx="5914450" cy="248411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kern="21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 </a:t>
            </a:r>
            <a:r>
              <a:rPr lang="ru-RU" sz="2400" kern="2100" spc="3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В канале  «</a:t>
            </a:r>
            <a:r>
              <a:rPr lang="ru-RU" sz="2400" kern="2100" spc="3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Алексята</a:t>
            </a:r>
            <a:r>
              <a:rPr lang="ru-RU" sz="2400" kern="2100" spc="3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» провести фотомарафон </a:t>
            </a:r>
            <a:r>
              <a:rPr lang="ru-RU" sz="2400" kern="21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с фотографиями, своего папы, дедушки, брата или дяди со службы в армии</a:t>
            </a:r>
          </a:p>
          <a:p>
            <a:pPr algn="ctr"/>
            <a:endParaRPr lang="ru-RU" sz="2400" kern="2100" spc="300" dirty="0">
              <a:solidFill>
                <a:schemeClr val="tx1">
                  <a:lumMod val="85000"/>
                  <a:lumOff val="15000"/>
                </a:schemeClr>
              </a:solidFill>
              <a:latin typeface="Century Schoolbook" panose="02040604050505020304" pitchFamily="18" charset="0"/>
              <a:ea typeface="MS PMincho" panose="02020600040205080304" pitchFamily="18" charset="-128"/>
            </a:endParaRPr>
          </a:p>
          <a:p>
            <a:pPr algn="ctr"/>
            <a:endParaRPr lang="ru-RU" sz="2400" spc="300" dirty="0">
              <a:solidFill>
                <a:schemeClr val="tx1">
                  <a:lumMod val="85000"/>
                  <a:lumOff val="15000"/>
                </a:schemeClr>
              </a:solidFill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62674195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 advClick="0" advTm="8000">
        <p15:prstTrans prst="peelOff"/>
      </p:transition>
    </mc:Choice>
    <mc:Fallback>
      <p:transition spd="slow" advClick="0" advTm="8000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Прямая соединительная линия 28">
            <a:extLst>
              <a:ext uri="{FF2B5EF4-FFF2-40B4-BE49-F238E27FC236}">
                <a16:creationId xmlns="" xmlns:a16="http://schemas.microsoft.com/office/drawing/2014/main" id="{3EEF987B-9511-4917-9A07-9D1F8E328384}"/>
              </a:ext>
            </a:extLst>
          </p:cNvPr>
          <p:cNvCxnSpPr>
            <a:cxnSpLocks/>
          </p:cNvCxnSpPr>
          <p:nvPr/>
        </p:nvCxnSpPr>
        <p:spPr>
          <a:xfrm>
            <a:off x="871706" y="6364046"/>
            <a:ext cx="5114587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Заголовок 30">
            <a:extLst>
              <a:ext uri="{FF2B5EF4-FFF2-40B4-BE49-F238E27FC236}">
                <a16:creationId xmlns="" xmlns:a16="http://schemas.microsoft.com/office/drawing/2014/main" id="{201FFD47-478B-4A73-8854-5475CE1EF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871706" y="5857657"/>
            <a:ext cx="5114587" cy="341369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latin typeface="Gungsuh" panose="02030600000101010101" pitchFamily="18" charset="-127"/>
                <a:ea typeface="Gungsuh" panose="02030600000101010101" pitchFamily="18" charset="-127"/>
              </a:rPr>
              <a:t>80 ШАГОВ К ПОБЕДЕ!</a:t>
            </a:r>
          </a:p>
        </p:txBody>
      </p:sp>
      <p:sp>
        <p:nvSpPr>
          <p:cNvPr id="32" name="Заголовок 30">
            <a:extLst>
              <a:ext uri="{FF2B5EF4-FFF2-40B4-BE49-F238E27FC236}">
                <a16:creationId xmlns="" xmlns:a16="http://schemas.microsoft.com/office/drawing/2014/main" id="{5BE21955-BBA1-4B11-A71E-3C1F22D9A5FF}"/>
              </a:ext>
            </a:extLst>
          </p:cNvPr>
          <p:cNvSpPr txBox="1">
            <a:spLocks/>
          </p:cNvSpPr>
          <p:nvPr/>
        </p:nvSpPr>
        <p:spPr>
          <a:xfrm rot="10800000" flipV="1">
            <a:off x="0" y="6309278"/>
            <a:ext cx="6858000" cy="6675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spc="-150" dirty="0">
                <a:latin typeface="MS PMincho" panose="02020600040205080304" pitchFamily="18" charset="-128"/>
                <a:ea typeface="MS PMincho" panose="02020600040205080304" pitchFamily="18" charset="-128"/>
              </a:rPr>
              <a:t> ФЕВРАЛЬ     ЧЕТВЕРГ</a:t>
            </a:r>
          </a:p>
        </p:txBody>
      </p:sp>
      <p:sp>
        <p:nvSpPr>
          <p:cNvPr id="34" name="Заголовок 30">
            <a:extLst>
              <a:ext uri="{FF2B5EF4-FFF2-40B4-BE49-F238E27FC236}">
                <a16:creationId xmlns="" xmlns:a16="http://schemas.microsoft.com/office/drawing/2014/main" id="{AA4B2DEC-383A-40AC-BB58-2F9F697C0753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5" y="1040031"/>
            <a:ext cx="1612519" cy="34860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latin typeface="Gungsuh" panose="02030600000101010101" pitchFamily="18" charset="-127"/>
                <a:ea typeface="Gungsuh" panose="02030600000101010101" pitchFamily="18" charset="-127"/>
              </a:rPr>
              <a:t>ШАГ </a:t>
            </a:r>
            <a:r>
              <a:rPr lang="ru-RU" sz="2800" dirty="0" smtClean="0">
                <a:latin typeface="Gungsuh" panose="02030600000101010101" pitchFamily="18" charset="-127"/>
                <a:ea typeface="Gungsuh" panose="02030600000101010101" pitchFamily="18" charset="-127"/>
              </a:rPr>
              <a:t>54</a:t>
            </a:r>
            <a:endParaRPr lang="ru-RU" sz="2800" dirty="0">
              <a:latin typeface="Gungsuh" panose="02030600000101010101" pitchFamily="18" charset="-127"/>
              <a:ea typeface="Gungsuh" panose="02030600000101010101" pitchFamily="18" charset="-127"/>
            </a:endParaRPr>
          </a:p>
        </p:txBody>
      </p:sp>
      <p:sp>
        <p:nvSpPr>
          <p:cNvPr id="35" name="Заголовок 30">
            <a:extLst>
              <a:ext uri="{FF2B5EF4-FFF2-40B4-BE49-F238E27FC236}">
                <a16:creationId xmlns="" xmlns:a16="http://schemas.microsoft.com/office/drawing/2014/main" id="{33AE6C71-2FBF-4A25-8FD9-26517EE3A426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5" y="1753147"/>
            <a:ext cx="5914451" cy="5889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Герои спецоперации «Бессмертный полк»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="" xmlns:a16="http://schemas.microsoft.com/office/drawing/2014/main" id="{8A9DE1E8-46AE-43CC-B92F-898E71DCFAC0}"/>
              </a:ext>
            </a:extLst>
          </p:cNvPr>
          <p:cNvSpPr/>
          <p:nvPr/>
        </p:nvSpPr>
        <p:spPr>
          <a:xfrm>
            <a:off x="1897887" y="6641973"/>
            <a:ext cx="3115782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800" b="1" spc="300" dirty="0">
                <a:ln w="0" cap="rnd" cmpd="dbl">
                  <a:noFill/>
                  <a:prstDash val="solid"/>
                </a:ln>
                <a:latin typeface="Century Schoolbook" panose="02040604050505020304" pitchFamily="18" charset="0"/>
                <a:ea typeface="MS PMincho" panose="02020600040205080304" pitchFamily="18" charset="-128"/>
              </a:rPr>
              <a:t>20</a:t>
            </a:r>
            <a:endParaRPr lang="ru-RU" sz="16600" b="1" spc="300" dirty="0">
              <a:ln w="0" cap="rnd" cmpd="dbl">
                <a:noFill/>
                <a:prstDash val="solid"/>
              </a:ln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sp>
        <p:nvSpPr>
          <p:cNvPr id="20" name="Заголовок 30">
            <a:extLst>
              <a:ext uri="{FF2B5EF4-FFF2-40B4-BE49-F238E27FC236}">
                <a16:creationId xmlns="" xmlns:a16="http://schemas.microsoft.com/office/drawing/2014/main" id="{39D48242-C165-4AAE-B5FE-87D92832098E}"/>
              </a:ext>
            </a:extLst>
          </p:cNvPr>
          <p:cNvSpPr txBox="1">
            <a:spLocks/>
          </p:cNvSpPr>
          <p:nvPr/>
        </p:nvSpPr>
        <p:spPr>
          <a:xfrm rot="10800000" flipV="1">
            <a:off x="871703" y="8113845"/>
            <a:ext cx="5114587" cy="3413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kern="21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1945</a:t>
            </a:r>
            <a:r>
              <a:rPr lang="ru-RU" sz="32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             2025</a:t>
            </a:r>
          </a:p>
        </p:txBody>
      </p:sp>
      <p:sp>
        <p:nvSpPr>
          <p:cNvPr id="18" name="Заголовок 30">
            <a:extLst>
              <a:ext uri="{FF2B5EF4-FFF2-40B4-BE49-F238E27FC236}">
                <a16:creationId xmlns="" xmlns:a16="http://schemas.microsoft.com/office/drawing/2014/main" id="{485DAFF9-448D-496B-8F1D-365DD239BDBE}"/>
              </a:ext>
            </a:extLst>
          </p:cNvPr>
          <p:cNvSpPr txBox="1">
            <a:spLocks/>
          </p:cNvSpPr>
          <p:nvPr/>
        </p:nvSpPr>
        <p:spPr>
          <a:xfrm rot="10800000" flipV="1">
            <a:off x="540036" y="4010664"/>
            <a:ext cx="5914450" cy="21001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kern="2100" spc="3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Подготовить с </a:t>
            </a:r>
            <a:r>
              <a:rPr lang="ru-RU" sz="2400" kern="21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классом информацию о героях СВО</a:t>
            </a:r>
            <a:endParaRPr lang="ru-RU" sz="2400" spc="300" dirty="0">
              <a:solidFill>
                <a:schemeClr val="tx1">
                  <a:lumMod val="85000"/>
                  <a:lumOff val="15000"/>
                </a:schemeClr>
              </a:solidFill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65543538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 advClick="0" advTm="8000">
        <p15:prstTrans prst="peelOff"/>
      </p:transition>
    </mc:Choice>
    <mc:Fallback>
      <p:transition spd="slow" advClick="0" advTm="8000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Прямая соединительная линия 28">
            <a:extLst>
              <a:ext uri="{FF2B5EF4-FFF2-40B4-BE49-F238E27FC236}">
                <a16:creationId xmlns="" xmlns:a16="http://schemas.microsoft.com/office/drawing/2014/main" id="{3EEF987B-9511-4917-9A07-9D1F8E328384}"/>
              </a:ext>
            </a:extLst>
          </p:cNvPr>
          <p:cNvCxnSpPr>
            <a:cxnSpLocks/>
          </p:cNvCxnSpPr>
          <p:nvPr/>
        </p:nvCxnSpPr>
        <p:spPr>
          <a:xfrm>
            <a:off x="871706" y="6364046"/>
            <a:ext cx="5114587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Заголовок 30">
            <a:extLst>
              <a:ext uri="{FF2B5EF4-FFF2-40B4-BE49-F238E27FC236}">
                <a16:creationId xmlns="" xmlns:a16="http://schemas.microsoft.com/office/drawing/2014/main" id="{201FFD47-478B-4A73-8854-5475CE1EF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871706" y="5857657"/>
            <a:ext cx="5114587" cy="341369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latin typeface="Gungsuh" panose="02030600000101010101" pitchFamily="18" charset="-127"/>
                <a:ea typeface="Gungsuh" panose="02030600000101010101" pitchFamily="18" charset="-127"/>
              </a:rPr>
              <a:t>80 ШАГОВ К ПОБЕДЕ!</a:t>
            </a:r>
          </a:p>
        </p:txBody>
      </p:sp>
      <p:sp>
        <p:nvSpPr>
          <p:cNvPr id="32" name="Заголовок 30">
            <a:extLst>
              <a:ext uri="{FF2B5EF4-FFF2-40B4-BE49-F238E27FC236}">
                <a16:creationId xmlns="" xmlns:a16="http://schemas.microsoft.com/office/drawing/2014/main" id="{5BE21955-BBA1-4B11-A71E-3C1F22D9A5FF}"/>
              </a:ext>
            </a:extLst>
          </p:cNvPr>
          <p:cNvSpPr txBox="1">
            <a:spLocks/>
          </p:cNvSpPr>
          <p:nvPr/>
        </p:nvSpPr>
        <p:spPr>
          <a:xfrm rot="10800000" flipV="1">
            <a:off x="0" y="6309278"/>
            <a:ext cx="6858000" cy="6675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spc="-150" dirty="0">
                <a:latin typeface="MS PMincho" panose="02020600040205080304" pitchFamily="18" charset="-128"/>
                <a:ea typeface="MS PMincho" panose="02020600040205080304" pitchFamily="18" charset="-128"/>
              </a:rPr>
              <a:t> ФЕВРАЛЬ     ВТОРНИК</a:t>
            </a:r>
          </a:p>
        </p:txBody>
      </p:sp>
      <p:sp>
        <p:nvSpPr>
          <p:cNvPr id="34" name="Заголовок 30">
            <a:extLst>
              <a:ext uri="{FF2B5EF4-FFF2-40B4-BE49-F238E27FC236}">
                <a16:creationId xmlns="" xmlns:a16="http://schemas.microsoft.com/office/drawing/2014/main" id="{AA4B2DEC-383A-40AC-BB58-2F9F697C0753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4" y="1048635"/>
            <a:ext cx="1612519" cy="34860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latin typeface="Gungsuh" panose="02030600000101010101" pitchFamily="18" charset="-127"/>
                <a:ea typeface="Gungsuh" panose="02030600000101010101" pitchFamily="18" charset="-127"/>
              </a:rPr>
              <a:t>ШАГ </a:t>
            </a:r>
            <a:r>
              <a:rPr lang="ru-RU" sz="2800" dirty="0" smtClean="0">
                <a:latin typeface="Gungsuh" panose="02030600000101010101" pitchFamily="18" charset="-127"/>
                <a:ea typeface="Gungsuh" panose="02030600000101010101" pitchFamily="18" charset="-127"/>
              </a:rPr>
              <a:t>55</a:t>
            </a:r>
            <a:endParaRPr lang="ru-RU" sz="2800" dirty="0">
              <a:latin typeface="Gungsuh" panose="02030600000101010101" pitchFamily="18" charset="-127"/>
              <a:ea typeface="Gungsuh" panose="02030600000101010101" pitchFamily="18" charset="-127"/>
            </a:endParaRPr>
          </a:p>
        </p:txBody>
      </p:sp>
      <p:sp>
        <p:nvSpPr>
          <p:cNvPr id="35" name="Заголовок 30">
            <a:extLst>
              <a:ext uri="{FF2B5EF4-FFF2-40B4-BE49-F238E27FC236}">
                <a16:creationId xmlns="" xmlns:a16="http://schemas.microsoft.com/office/drawing/2014/main" id="{33AE6C71-2FBF-4A25-8FD9-26517EE3A426}"/>
              </a:ext>
            </a:extLst>
          </p:cNvPr>
          <p:cNvSpPr txBox="1">
            <a:spLocks/>
          </p:cNvSpPr>
          <p:nvPr/>
        </p:nvSpPr>
        <p:spPr>
          <a:xfrm rot="10800000" flipV="1">
            <a:off x="243174" y="1438566"/>
            <a:ext cx="5914451" cy="12131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Онлайн-акция «Вечные звёзды»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="" xmlns:a16="http://schemas.microsoft.com/office/drawing/2014/main" id="{8A9DE1E8-46AE-43CC-B92F-898E71DCFAC0}"/>
              </a:ext>
            </a:extLst>
          </p:cNvPr>
          <p:cNvSpPr/>
          <p:nvPr/>
        </p:nvSpPr>
        <p:spPr>
          <a:xfrm>
            <a:off x="1897887" y="6641973"/>
            <a:ext cx="3115782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800" b="1" spc="300" dirty="0">
                <a:ln w="0" cap="rnd" cmpd="dbl">
                  <a:noFill/>
                  <a:prstDash val="solid"/>
                </a:ln>
                <a:latin typeface="Century Schoolbook" panose="02040604050505020304" pitchFamily="18" charset="0"/>
                <a:ea typeface="MS PMincho" panose="02020600040205080304" pitchFamily="18" charset="-128"/>
              </a:rPr>
              <a:t>25</a:t>
            </a:r>
            <a:endParaRPr lang="ru-RU" sz="16600" b="1" spc="300" dirty="0">
              <a:ln w="0" cap="rnd" cmpd="dbl">
                <a:noFill/>
                <a:prstDash val="solid"/>
              </a:ln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sp>
        <p:nvSpPr>
          <p:cNvPr id="20" name="Заголовок 30">
            <a:extLst>
              <a:ext uri="{FF2B5EF4-FFF2-40B4-BE49-F238E27FC236}">
                <a16:creationId xmlns="" xmlns:a16="http://schemas.microsoft.com/office/drawing/2014/main" id="{39D48242-C165-4AAE-B5FE-87D92832098E}"/>
              </a:ext>
            </a:extLst>
          </p:cNvPr>
          <p:cNvSpPr txBox="1">
            <a:spLocks/>
          </p:cNvSpPr>
          <p:nvPr/>
        </p:nvSpPr>
        <p:spPr>
          <a:xfrm rot="10800000" flipV="1">
            <a:off x="871703" y="8113845"/>
            <a:ext cx="5114587" cy="3413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kern="21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1945</a:t>
            </a:r>
            <a:r>
              <a:rPr lang="ru-RU" sz="32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             2025</a:t>
            </a:r>
          </a:p>
        </p:txBody>
      </p:sp>
      <p:sp>
        <p:nvSpPr>
          <p:cNvPr id="18" name="Заголовок 30">
            <a:extLst>
              <a:ext uri="{FF2B5EF4-FFF2-40B4-BE49-F238E27FC236}">
                <a16:creationId xmlns="" xmlns:a16="http://schemas.microsoft.com/office/drawing/2014/main" id="{485DAFF9-448D-496B-8F1D-365DD239BDBE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69" y="3063562"/>
            <a:ext cx="5914450" cy="21001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kern="2100" spc="3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Принять </a:t>
            </a:r>
            <a:r>
              <a:rPr lang="ru-RU" sz="2400" kern="21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участие в онлайн-акции</a:t>
            </a:r>
          </a:p>
          <a:p>
            <a:pPr algn="ctr"/>
            <a:endParaRPr lang="ru-RU" sz="2400" spc="300" dirty="0">
              <a:solidFill>
                <a:schemeClr val="tx1">
                  <a:lumMod val="85000"/>
                  <a:lumOff val="15000"/>
                </a:schemeClr>
              </a:solidFill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1FC0C4CF-E13A-4176-985D-21900D6DE26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79618" y="3383827"/>
            <a:ext cx="2098753" cy="2098753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095558339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 advClick="0" advTm="8000">
        <p15:prstTrans prst="peelOff"/>
      </p:transition>
    </mc:Choice>
    <mc:Fallback>
      <p:transition spd="slow" advClick="0" advTm="8000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Прямая соединительная линия 28">
            <a:extLst>
              <a:ext uri="{FF2B5EF4-FFF2-40B4-BE49-F238E27FC236}">
                <a16:creationId xmlns="" xmlns:a16="http://schemas.microsoft.com/office/drawing/2014/main" id="{3EEF987B-9511-4917-9A07-9D1F8E328384}"/>
              </a:ext>
            </a:extLst>
          </p:cNvPr>
          <p:cNvCxnSpPr>
            <a:cxnSpLocks/>
          </p:cNvCxnSpPr>
          <p:nvPr/>
        </p:nvCxnSpPr>
        <p:spPr>
          <a:xfrm>
            <a:off x="871706" y="6364046"/>
            <a:ext cx="5114587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Заголовок 30">
            <a:extLst>
              <a:ext uri="{FF2B5EF4-FFF2-40B4-BE49-F238E27FC236}">
                <a16:creationId xmlns="" xmlns:a16="http://schemas.microsoft.com/office/drawing/2014/main" id="{201FFD47-478B-4A73-8854-5475CE1EF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871706" y="5857657"/>
            <a:ext cx="5114587" cy="341369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latin typeface="Gungsuh" panose="02030600000101010101" pitchFamily="18" charset="-127"/>
                <a:ea typeface="Gungsuh" panose="02030600000101010101" pitchFamily="18" charset="-127"/>
              </a:rPr>
              <a:t>80 ШАГОВ К ПОБЕДЕ!</a:t>
            </a:r>
          </a:p>
        </p:txBody>
      </p:sp>
      <p:sp>
        <p:nvSpPr>
          <p:cNvPr id="32" name="Заголовок 30">
            <a:extLst>
              <a:ext uri="{FF2B5EF4-FFF2-40B4-BE49-F238E27FC236}">
                <a16:creationId xmlns="" xmlns:a16="http://schemas.microsoft.com/office/drawing/2014/main" id="{5BE21955-BBA1-4B11-A71E-3C1F22D9A5FF}"/>
              </a:ext>
            </a:extLst>
          </p:cNvPr>
          <p:cNvSpPr txBox="1">
            <a:spLocks/>
          </p:cNvSpPr>
          <p:nvPr/>
        </p:nvSpPr>
        <p:spPr>
          <a:xfrm rot="10800000" flipV="1">
            <a:off x="0" y="6309278"/>
            <a:ext cx="6858000" cy="6675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spc="-150" dirty="0">
                <a:latin typeface="MS PMincho" panose="02020600040205080304" pitchFamily="18" charset="-128"/>
                <a:ea typeface="MS PMincho" panose="02020600040205080304" pitchFamily="18" charset="-128"/>
              </a:rPr>
              <a:t> ФЕВРАЛЬ     ЧЕТВЕРГ </a:t>
            </a:r>
          </a:p>
        </p:txBody>
      </p:sp>
      <p:sp>
        <p:nvSpPr>
          <p:cNvPr id="34" name="Заголовок 30">
            <a:extLst>
              <a:ext uri="{FF2B5EF4-FFF2-40B4-BE49-F238E27FC236}">
                <a16:creationId xmlns="" xmlns:a16="http://schemas.microsoft.com/office/drawing/2014/main" id="{AA4B2DEC-383A-40AC-BB58-2F9F697C0753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1" y="965625"/>
            <a:ext cx="1612519" cy="34860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latin typeface="Gungsuh" panose="02030600000101010101" pitchFamily="18" charset="-127"/>
                <a:ea typeface="Gungsuh" panose="02030600000101010101" pitchFamily="18" charset="-127"/>
              </a:rPr>
              <a:t>ШАГ </a:t>
            </a:r>
            <a:r>
              <a:rPr lang="ru-RU" sz="2800" dirty="0" smtClean="0">
                <a:latin typeface="Gungsuh" panose="02030600000101010101" pitchFamily="18" charset="-127"/>
                <a:ea typeface="Gungsuh" panose="02030600000101010101" pitchFamily="18" charset="-127"/>
              </a:rPr>
              <a:t>56</a:t>
            </a:r>
            <a:endParaRPr lang="ru-RU" sz="2800" dirty="0">
              <a:latin typeface="Gungsuh" panose="02030600000101010101" pitchFamily="18" charset="-127"/>
              <a:ea typeface="Gungsuh" panose="02030600000101010101" pitchFamily="18" charset="-127"/>
            </a:endParaRPr>
          </a:p>
        </p:txBody>
      </p:sp>
      <p:sp>
        <p:nvSpPr>
          <p:cNvPr id="35" name="Заголовок 30">
            <a:extLst>
              <a:ext uri="{FF2B5EF4-FFF2-40B4-BE49-F238E27FC236}">
                <a16:creationId xmlns="" xmlns:a16="http://schemas.microsoft.com/office/drawing/2014/main" id="{33AE6C71-2FBF-4A25-8FD9-26517EE3A426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5" y="1753147"/>
            <a:ext cx="5914451" cy="5889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«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Зарница 2.0»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ungsuh" panose="02030600000101010101" pitchFamily="18" charset="-127"/>
              <a:ea typeface="Gungsuh" panose="02030600000101010101" pitchFamily="18" charset="-127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="" xmlns:a16="http://schemas.microsoft.com/office/drawing/2014/main" id="{8A9DE1E8-46AE-43CC-B92F-898E71DCFAC0}"/>
              </a:ext>
            </a:extLst>
          </p:cNvPr>
          <p:cNvSpPr/>
          <p:nvPr/>
        </p:nvSpPr>
        <p:spPr>
          <a:xfrm>
            <a:off x="1897887" y="6641973"/>
            <a:ext cx="3115782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800" b="1" spc="300" dirty="0">
                <a:ln w="0" cap="rnd" cmpd="dbl">
                  <a:noFill/>
                  <a:prstDash val="solid"/>
                </a:ln>
                <a:latin typeface="Century Schoolbook" panose="02040604050505020304" pitchFamily="18" charset="0"/>
                <a:ea typeface="MS PMincho" panose="02020600040205080304" pitchFamily="18" charset="-128"/>
              </a:rPr>
              <a:t>27</a:t>
            </a:r>
            <a:endParaRPr lang="ru-RU" sz="16600" b="1" spc="300" dirty="0">
              <a:ln w="0" cap="rnd" cmpd="dbl">
                <a:noFill/>
                <a:prstDash val="solid"/>
              </a:ln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sp>
        <p:nvSpPr>
          <p:cNvPr id="20" name="Заголовок 30">
            <a:extLst>
              <a:ext uri="{FF2B5EF4-FFF2-40B4-BE49-F238E27FC236}">
                <a16:creationId xmlns="" xmlns:a16="http://schemas.microsoft.com/office/drawing/2014/main" id="{39D48242-C165-4AAE-B5FE-87D92832098E}"/>
              </a:ext>
            </a:extLst>
          </p:cNvPr>
          <p:cNvSpPr txBox="1">
            <a:spLocks/>
          </p:cNvSpPr>
          <p:nvPr/>
        </p:nvSpPr>
        <p:spPr>
          <a:xfrm rot="10800000" flipV="1">
            <a:off x="871703" y="8113845"/>
            <a:ext cx="5114587" cy="3413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kern="21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1945</a:t>
            </a:r>
            <a:r>
              <a:rPr lang="ru-RU" sz="32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             2025</a:t>
            </a:r>
          </a:p>
        </p:txBody>
      </p:sp>
      <p:sp>
        <p:nvSpPr>
          <p:cNvPr id="18" name="Заголовок 30">
            <a:extLst>
              <a:ext uri="{FF2B5EF4-FFF2-40B4-BE49-F238E27FC236}">
                <a16:creationId xmlns="" xmlns:a16="http://schemas.microsoft.com/office/drawing/2014/main" id="{485DAFF9-448D-496B-8F1D-365DD239BDBE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1" y="3290095"/>
            <a:ext cx="5914450" cy="21001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kern="2100" spc="3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Принять </a:t>
            </a:r>
            <a:r>
              <a:rPr lang="ru-RU" sz="2400" kern="21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участие с классом в игре «Зарница»</a:t>
            </a:r>
            <a:endParaRPr lang="ru-RU" sz="2400" spc="300" dirty="0">
              <a:solidFill>
                <a:schemeClr val="tx1">
                  <a:lumMod val="85000"/>
                  <a:lumOff val="15000"/>
                </a:schemeClr>
              </a:solidFill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25441652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 advClick="0" advTm="8000">
        <p15:prstTrans prst="peelOff"/>
      </p:transition>
    </mc:Choice>
    <mc:Fallback>
      <p:transition spd="slow" advClick="0" advTm="800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9979831B-8047-4A26-A3DA-5117D6F2214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9623" y="3274578"/>
            <a:ext cx="2098753" cy="2098753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24" name="Прямоугольник 23">
            <a:extLst>
              <a:ext uri="{FF2B5EF4-FFF2-40B4-BE49-F238E27FC236}">
                <a16:creationId xmlns="" xmlns:a16="http://schemas.microsoft.com/office/drawing/2014/main" id="{93EAD160-B10B-4135-BE71-8222960A6BF2}"/>
              </a:ext>
            </a:extLst>
          </p:cNvPr>
          <p:cNvSpPr/>
          <p:nvPr/>
        </p:nvSpPr>
        <p:spPr>
          <a:xfrm>
            <a:off x="2825621" y="6641973"/>
            <a:ext cx="1206753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800" b="1" spc="300" dirty="0">
                <a:ln w="0" cap="rnd" cmpd="dbl">
                  <a:noFill/>
                  <a:prstDash val="solid"/>
                </a:ln>
                <a:latin typeface="Century Schoolbook" panose="02040604050505020304" pitchFamily="18" charset="0"/>
                <a:ea typeface="MS PMincho" panose="02020600040205080304" pitchFamily="18" charset="-128"/>
              </a:rPr>
              <a:t>9</a:t>
            </a:r>
            <a:endParaRPr lang="ru-RU" sz="16600" b="1" spc="300" dirty="0">
              <a:ln w="0" cap="rnd" cmpd="dbl">
                <a:noFill/>
                <a:prstDash val="solid"/>
              </a:ln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cxnSp>
        <p:nvCxnSpPr>
          <p:cNvPr id="29" name="Прямая соединительная линия 28">
            <a:extLst>
              <a:ext uri="{FF2B5EF4-FFF2-40B4-BE49-F238E27FC236}">
                <a16:creationId xmlns="" xmlns:a16="http://schemas.microsoft.com/office/drawing/2014/main" id="{3EEF987B-9511-4917-9A07-9D1F8E328384}"/>
              </a:ext>
            </a:extLst>
          </p:cNvPr>
          <p:cNvCxnSpPr>
            <a:cxnSpLocks/>
          </p:cNvCxnSpPr>
          <p:nvPr/>
        </p:nvCxnSpPr>
        <p:spPr>
          <a:xfrm>
            <a:off x="871706" y="6364046"/>
            <a:ext cx="5114587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Заголовок 30">
            <a:extLst>
              <a:ext uri="{FF2B5EF4-FFF2-40B4-BE49-F238E27FC236}">
                <a16:creationId xmlns="" xmlns:a16="http://schemas.microsoft.com/office/drawing/2014/main" id="{201FFD47-478B-4A73-8854-5475CE1EF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871706" y="5857657"/>
            <a:ext cx="5114587" cy="341369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latin typeface="Gungsuh" panose="02030600000101010101" pitchFamily="18" charset="-127"/>
                <a:ea typeface="Gungsuh" panose="02030600000101010101" pitchFamily="18" charset="-127"/>
              </a:rPr>
              <a:t>80 ШАГОВ К ПОБЕДЕ!</a:t>
            </a:r>
          </a:p>
        </p:txBody>
      </p:sp>
      <p:sp>
        <p:nvSpPr>
          <p:cNvPr id="32" name="Заголовок 30">
            <a:extLst>
              <a:ext uri="{FF2B5EF4-FFF2-40B4-BE49-F238E27FC236}">
                <a16:creationId xmlns="" xmlns:a16="http://schemas.microsoft.com/office/drawing/2014/main" id="{5BE21955-BBA1-4B11-A71E-3C1F22D9A5FF}"/>
              </a:ext>
            </a:extLst>
          </p:cNvPr>
          <p:cNvSpPr txBox="1">
            <a:spLocks/>
          </p:cNvSpPr>
          <p:nvPr/>
        </p:nvSpPr>
        <p:spPr>
          <a:xfrm rot="10800000" flipV="1">
            <a:off x="871705" y="6309278"/>
            <a:ext cx="5114587" cy="6675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spc="-150" dirty="0">
                <a:latin typeface="MS PMincho" panose="02020600040205080304" pitchFamily="18" charset="-128"/>
                <a:ea typeface="MS PMincho" panose="02020600040205080304" pitchFamily="18" charset="-128"/>
              </a:rPr>
              <a:t>ЯНВАРЬ     ЧЕТВЕРГ </a:t>
            </a:r>
          </a:p>
        </p:txBody>
      </p:sp>
      <p:sp>
        <p:nvSpPr>
          <p:cNvPr id="33" name="Заголовок 30">
            <a:extLst>
              <a:ext uri="{FF2B5EF4-FFF2-40B4-BE49-F238E27FC236}">
                <a16:creationId xmlns="" xmlns:a16="http://schemas.microsoft.com/office/drawing/2014/main" id="{A03CCF8E-4098-4AD5-B14C-D12B95FD0348}"/>
              </a:ext>
            </a:extLst>
          </p:cNvPr>
          <p:cNvSpPr txBox="1">
            <a:spLocks/>
          </p:cNvSpPr>
          <p:nvPr/>
        </p:nvSpPr>
        <p:spPr>
          <a:xfrm rot="10800000" flipV="1">
            <a:off x="857476" y="8084806"/>
            <a:ext cx="5114587" cy="3413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kern="21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1945</a:t>
            </a:r>
            <a:r>
              <a:rPr lang="ru-RU" sz="32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         2025</a:t>
            </a:r>
          </a:p>
        </p:txBody>
      </p:sp>
      <p:sp>
        <p:nvSpPr>
          <p:cNvPr id="34" name="Заголовок 30">
            <a:extLst>
              <a:ext uri="{FF2B5EF4-FFF2-40B4-BE49-F238E27FC236}">
                <a16:creationId xmlns="" xmlns:a16="http://schemas.microsoft.com/office/drawing/2014/main" id="{AA4B2DEC-383A-40AC-BB58-2F9F697C0753}"/>
              </a:ext>
            </a:extLst>
          </p:cNvPr>
          <p:cNvSpPr txBox="1">
            <a:spLocks/>
          </p:cNvSpPr>
          <p:nvPr/>
        </p:nvSpPr>
        <p:spPr>
          <a:xfrm rot="10800000" flipV="1">
            <a:off x="475811" y="1061140"/>
            <a:ext cx="1426111" cy="3413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latin typeface="Gungsuh" panose="02030600000101010101" pitchFamily="18" charset="-127"/>
                <a:ea typeface="Gungsuh" panose="02030600000101010101" pitchFamily="18" charset="-127"/>
              </a:rPr>
              <a:t>ШАГ 1</a:t>
            </a:r>
          </a:p>
        </p:txBody>
      </p:sp>
      <p:sp>
        <p:nvSpPr>
          <p:cNvPr id="35" name="Заголовок 30">
            <a:extLst>
              <a:ext uri="{FF2B5EF4-FFF2-40B4-BE49-F238E27FC236}">
                <a16:creationId xmlns="" xmlns:a16="http://schemas.microsoft.com/office/drawing/2014/main" id="{33AE6C71-2FBF-4A25-8FD9-26517EE3A426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5" y="1577638"/>
            <a:ext cx="5914451" cy="5889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Кинопоказ «Начало ВОВ»</a:t>
            </a:r>
          </a:p>
        </p:txBody>
      </p:sp>
      <p:sp>
        <p:nvSpPr>
          <p:cNvPr id="36" name="Заголовок 30">
            <a:extLst>
              <a:ext uri="{FF2B5EF4-FFF2-40B4-BE49-F238E27FC236}">
                <a16:creationId xmlns="" xmlns:a16="http://schemas.microsoft.com/office/drawing/2014/main" id="{2D89F9A0-CE64-4AAE-B520-4E37E4C73268}"/>
              </a:ext>
            </a:extLst>
          </p:cNvPr>
          <p:cNvSpPr txBox="1">
            <a:spLocks/>
          </p:cNvSpPr>
          <p:nvPr/>
        </p:nvSpPr>
        <p:spPr>
          <a:xfrm rot="10800000" flipV="1">
            <a:off x="1551957" y="2826418"/>
            <a:ext cx="3754080" cy="2907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kern="21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сканируй и смотри:</a:t>
            </a:r>
            <a:endParaRPr lang="ru-RU" sz="2400" spc="300" dirty="0">
              <a:solidFill>
                <a:schemeClr val="tx1">
                  <a:lumMod val="85000"/>
                  <a:lumOff val="15000"/>
                </a:schemeClr>
              </a:solidFill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95510898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 advClick="0" advTm="8000">
        <p15:prstTrans prst="peelOff"/>
      </p:transition>
    </mc:Choice>
    <mc:Fallback>
      <p:transition spd="slow" advClick="0" advTm="8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9979831B-8047-4A26-A3DA-5117D6F2214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79618" y="3383827"/>
            <a:ext cx="2098753" cy="2098753"/>
          </a:xfrm>
          <a:prstGeom prst="rect">
            <a:avLst/>
          </a:prstGeom>
          <a:ln>
            <a:solidFill>
              <a:schemeClr val="bg1"/>
            </a:solidFill>
          </a:ln>
        </p:spPr>
      </p:pic>
      <p:cxnSp>
        <p:nvCxnSpPr>
          <p:cNvPr id="29" name="Прямая соединительная линия 28">
            <a:extLst>
              <a:ext uri="{FF2B5EF4-FFF2-40B4-BE49-F238E27FC236}">
                <a16:creationId xmlns="" xmlns:a16="http://schemas.microsoft.com/office/drawing/2014/main" id="{3EEF987B-9511-4917-9A07-9D1F8E328384}"/>
              </a:ext>
            </a:extLst>
          </p:cNvPr>
          <p:cNvCxnSpPr>
            <a:cxnSpLocks/>
          </p:cNvCxnSpPr>
          <p:nvPr/>
        </p:nvCxnSpPr>
        <p:spPr>
          <a:xfrm>
            <a:off x="871706" y="6364046"/>
            <a:ext cx="5114587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Заголовок 30">
            <a:extLst>
              <a:ext uri="{FF2B5EF4-FFF2-40B4-BE49-F238E27FC236}">
                <a16:creationId xmlns="" xmlns:a16="http://schemas.microsoft.com/office/drawing/2014/main" id="{201FFD47-478B-4A73-8854-5475CE1EF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871706" y="5857657"/>
            <a:ext cx="5114587" cy="341369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latin typeface="Gungsuh" panose="02030600000101010101" pitchFamily="18" charset="-127"/>
                <a:ea typeface="Gungsuh" panose="02030600000101010101" pitchFamily="18" charset="-127"/>
              </a:rPr>
              <a:t>80 ШАГОВ К ПОБЕДЕ!</a:t>
            </a:r>
          </a:p>
        </p:txBody>
      </p:sp>
      <p:sp>
        <p:nvSpPr>
          <p:cNvPr id="32" name="Заголовок 30">
            <a:extLst>
              <a:ext uri="{FF2B5EF4-FFF2-40B4-BE49-F238E27FC236}">
                <a16:creationId xmlns="" xmlns:a16="http://schemas.microsoft.com/office/drawing/2014/main" id="{5BE21955-BBA1-4B11-A71E-3C1F22D9A5FF}"/>
              </a:ext>
            </a:extLst>
          </p:cNvPr>
          <p:cNvSpPr txBox="1">
            <a:spLocks/>
          </p:cNvSpPr>
          <p:nvPr/>
        </p:nvSpPr>
        <p:spPr>
          <a:xfrm rot="10800000" flipV="1">
            <a:off x="0" y="6309278"/>
            <a:ext cx="6858000" cy="6675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spc="-150" dirty="0">
                <a:latin typeface="MS PMincho" panose="02020600040205080304" pitchFamily="18" charset="-128"/>
                <a:ea typeface="MS PMincho" panose="02020600040205080304" pitchFamily="18" charset="-128"/>
              </a:rPr>
              <a:t> МАРТ     ПОНЕДЕЛЬНИК </a:t>
            </a:r>
          </a:p>
        </p:txBody>
      </p:sp>
      <p:sp>
        <p:nvSpPr>
          <p:cNvPr id="34" name="Заголовок 30">
            <a:extLst>
              <a:ext uri="{FF2B5EF4-FFF2-40B4-BE49-F238E27FC236}">
                <a16:creationId xmlns="" xmlns:a16="http://schemas.microsoft.com/office/drawing/2014/main" id="{AA4B2DEC-383A-40AC-BB58-2F9F697C0753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4" y="552351"/>
            <a:ext cx="1639413" cy="34860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latin typeface="Gungsuh" panose="02030600000101010101" pitchFamily="18" charset="-127"/>
                <a:ea typeface="Gungsuh" panose="02030600000101010101" pitchFamily="18" charset="-127"/>
              </a:rPr>
              <a:t>ШАГ </a:t>
            </a:r>
            <a:r>
              <a:rPr lang="ru-RU" sz="2800" dirty="0" smtClean="0">
                <a:latin typeface="Gungsuh" panose="02030600000101010101" pitchFamily="18" charset="-127"/>
                <a:ea typeface="Gungsuh" panose="02030600000101010101" pitchFamily="18" charset="-127"/>
              </a:rPr>
              <a:t>57</a:t>
            </a:r>
            <a:endParaRPr lang="ru-RU" sz="2800" dirty="0">
              <a:latin typeface="Gungsuh" panose="02030600000101010101" pitchFamily="18" charset="-127"/>
              <a:ea typeface="Gungsuh" panose="02030600000101010101" pitchFamily="18" charset="-127"/>
            </a:endParaRPr>
          </a:p>
        </p:txBody>
      </p:sp>
      <p:sp>
        <p:nvSpPr>
          <p:cNvPr id="35" name="Заголовок 30">
            <a:extLst>
              <a:ext uri="{FF2B5EF4-FFF2-40B4-BE49-F238E27FC236}">
                <a16:creationId xmlns="" xmlns:a16="http://schemas.microsoft.com/office/drawing/2014/main" id="{33AE6C71-2FBF-4A25-8FD9-26517EE3A426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0" y="1843071"/>
            <a:ext cx="5914451" cy="5889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Посмотри виртуальную экскурсию «Город Герой – Ленинград» </a:t>
            </a:r>
          </a:p>
        </p:txBody>
      </p:sp>
      <p:sp>
        <p:nvSpPr>
          <p:cNvPr id="36" name="Заголовок 30">
            <a:extLst>
              <a:ext uri="{FF2B5EF4-FFF2-40B4-BE49-F238E27FC236}">
                <a16:creationId xmlns="" xmlns:a16="http://schemas.microsoft.com/office/drawing/2014/main" id="{2D89F9A0-CE64-4AAE-B520-4E37E4C73268}"/>
              </a:ext>
            </a:extLst>
          </p:cNvPr>
          <p:cNvSpPr txBox="1">
            <a:spLocks/>
          </p:cNvSpPr>
          <p:nvPr/>
        </p:nvSpPr>
        <p:spPr>
          <a:xfrm rot="10800000" flipV="1">
            <a:off x="1551954" y="2905565"/>
            <a:ext cx="3754080" cy="2907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kern="21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сканируй и смотри:</a:t>
            </a:r>
            <a:endParaRPr lang="ru-RU" sz="2400" spc="300" dirty="0">
              <a:solidFill>
                <a:schemeClr val="tx1">
                  <a:lumMod val="85000"/>
                  <a:lumOff val="15000"/>
                </a:schemeClr>
              </a:solidFill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="" xmlns:a16="http://schemas.microsoft.com/office/drawing/2014/main" id="{8A9DE1E8-46AE-43CC-B92F-898E71DCFAC0}"/>
              </a:ext>
            </a:extLst>
          </p:cNvPr>
          <p:cNvSpPr/>
          <p:nvPr/>
        </p:nvSpPr>
        <p:spPr>
          <a:xfrm>
            <a:off x="1897887" y="6641973"/>
            <a:ext cx="3115782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800" b="1" spc="300" dirty="0">
                <a:ln w="0" cap="rnd" cmpd="dbl">
                  <a:noFill/>
                  <a:prstDash val="solid"/>
                </a:ln>
                <a:latin typeface="Century Schoolbook" panose="02040604050505020304" pitchFamily="18" charset="0"/>
                <a:ea typeface="MS PMincho" panose="02020600040205080304" pitchFamily="18" charset="-128"/>
              </a:rPr>
              <a:t>3</a:t>
            </a:r>
            <a:endParaRPr lang="ru-RU" sz="16600" b="1" spc="300" dirty="0">
              <a:ln w="0" cap="rnd" cmpd="dbl">
                <a:noFill/>
                <a:prstDash val="solid"/>
              </a:ln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sp>
        <p:nvSpPr>
          <p:cNvPr id="20" name="Заголовок 30">
            <a:extLst>
              <a:ext uri="{FF2B5EF4-FFF2-40B4-BE49-F238E27FC236}">
                <a16:creationId xmlns="" xmlns:a16="http://schemas.microsoft.com/office/drawing/2014/main" id="{39D48242-C165-4AAE-B5FE-87D92832098E}"/>
              </a:ext>
            </a:extLst>
          </p:cNvPr>
          <p:cNvSpPr txBox="1">
            <a:spLocks/>
          </p:cNvSpPr>
          <p:nvPr/>
        </p:nvSpPr>
        <p:spPr>
          <a:xfrm rot="10800000" flipV="1">
            <a:off x="871703" y="8113845"/>
            <a:ext cx="5114587" cy="3413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kern="21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1945</a:t>
            </a:r>
            <a:r>
              <a:rPr lang="ru-RU" sz="32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             2025</a:t>
            </a:r>
          </a:p>
        </p:txBody>
      </p:sp>
    </p:spTree>
    <p:extLst>
      <p:ext uri="{BB962C8B-B14F-4D97-AF65-F5344CB8AC3E}">
        <p14:creationId xmlns:p14="http://schemas.microsoft.com/office/powerpoint/2010/main" val="2132100103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 advClick="0" advTm="8000">
        <p15:prstTrans prst="peelOff"/>
      </p:transition>
    </mc:Choice>
    <mc:Fallback>
      <p:transition spd="slow" advClick="0" advTm="8000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Прямая соединительная линия 28">
            <a:extLst>
              <a:ext uri="{FF2B5EF4-FFF2-40B4-BE49-F238E27FC236}">
                <a16:creationId xmlns="" xmlns:a16="http://schemas.microsoft.com/office/drawing/2014/main" id="{3EEF987B-9511-4917-9A07-9D1F8E328384}"/>
              </a:ext>
            </a:extLst>
          </p:cNvPr>
          <p:cNvCxnSpPr>
            <a:cxnSpLocks/>
          </p:cNvCxnSpPr>
          <p:nvPr/>
        </p:nvCxnSpPr>
        <p:spPr>
          <a:xfrm>
            <a:off x="871706" y="6364046"/>
            <a:ext cx="5114587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Заголовок 30">
            <a:extLst>
              <a:ext uri="{FF2B5EF4-FFF2-40B4-BE49-F238E27FC236}">
                <a16:creationId xmlns="" xmlns:a16="http://schemas.microsoft.com/office/drawing/2014/main" id="{201FFD47-478B-4A73-8854-5475CE1EF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871706" y="5857657"/>
            <a:ext cx="5114587" cy="341369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latin typeface="Gungsuh" panose="02030600000101010101" pitchFamily="18" charset="-127"/>
                <a:ea typeface="Gungsuh" panose="02030600000101010101" pitchFamily="18" charset="-127"/>
              </a:rPr>
              <a:t>80 ШАГОВ К ПОБЕДЕ!</a:t>
            </a:r>
          </a:p>
        </p:txBody>
      </p:sp>
      <p:sp>
        <p:nvSpPr>
          <p:cNvPr id="32" name="Заголовок 30">
            <a:extLst>
              <a:ext uri="{FF2B5EF4-FFF2-40B4-BE49-F238E27FC236}">
                <a16:creationId xmlns="" xmlns:a16="http://schemas.microsoft.com/office/drawing/2014/main" id="{5BE21955-BBA1-4B11-A71E-3C1F22D9A5FF}"/>
              </a:ext>
            </a:extLst>
          </p:cNvPr>
          <p:cNvSpPr txBox="1">
            <a:spLocks/>
          </p:cNvSpPr>
          <p:nvPr/>
        </p:nvSpPr>
        <p:spPr>
          <a:xfrm rot="10800000" flipV="1">
            <a:off x="0" y="6309278"/>
            <a:ext cx="6858000" cy="6675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spc="-150" dirty="0">
                <a:latin typeface="MS PMincho" panose="02020600040205080304" pitchFamily="18" charset="-128"/>
                <a:ea typeface="MS PMincho" panose="02020600040205080304" pitchFamily="18" charset="-128"/>
              </a:rPr>
              <a:t> МАРТ     СРЕДА </a:t>
            </a:r>
          </a:p>
        </p:txBody>
      </p:sp>
      <p:sp>
        <p:nvSpPr>
          <p:cNvPr id="34" name="Заголовок 30">
            <a:extLst>
              <a:ext uri="{FF2B5EF4-FFF2-40B4-BE49-F238E27FC236}">
                <a16:creationId xmlns="" xmlns:a16="http://schemas.microsoft.com/office/drawing/2014/main" id="{AA4B2DEC-383A-40AC-BB58-2F9F697C0753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4" y="924627"/>
            <a:ext cx="1639413" cy="34860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latin typeface="Gungsuh" panose="02030600000101010101" pitchFamily="18" charset="-127"/>
                <a:ea typeface="Gungsuh" panose="02030600000101010101" pitchFamily="18" charset="-127"/>
              </a:rPr>
              <a:t>ШАГ </a:t>
            </a:r>
            <a:r>
              <a:rPr lang="ru-RU" sz="2800" dirty="0" smtClean="0">
                <a:latin typeface="Gungsuh" panose="02030600000101010101" pitchFamily="18" charset="-127"/>
                <a:ea typeface="Gungsuh" panose="02030600000101010101" pitchFamily="18" charset="-127"/>
              </a:rPr>
              <a:t>58</a:t>
            </a:r>
            <a:endParaRPr lang="ru-RU" sz="2800" dirty="0">
              <a:latin typeface="Gungsuh" panose="02030600000101010101" pitchFamily="18" charset="-127"/>
              <a:ea typeface="Gungsuh" panose="02030600000101010101" pitchFamily="18" charset="-127"/>
            </a:endParaRPr>
          </a:p>
        </p:txBody>
      </p:sp>
      <p:sp>
        <p:nvSpPr>
          <p:cNvPr id="35" name="Заголовок 30">
            <a:extLst>
              <a:ext uri="{FF2B5EF4-FFF2-40B4-BE49-F238E27FC236}">
                <a16:creationId xmlns="" xmlns:a16="http://schemas.microsoft.com/office/drawing/2014/main" id="{33AE6C71-2FBF-4A25-8FD9-26517EE3A426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0" y="1843071"/>
            <a:ext cx="5914451" cy="5889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Акция «Бабушкина весна»</a:t>
            </a:r>
          </a:p>
        </p:txBody>
      </p:sp>
      <p:sp>
        <p:nvSpPr>
          <p:cNvPr id="36" name="Заголовок 30">
            <a:extLst>
              <a:ext uri="{FF2B5EF4-FFF2-40B4-BE49-F238E27FC236}">
                <a16:creationId xmlns="" xmlns:a16="http://schemas.microsoft.com/office/drawing/2014/main" id="{2D89F9A0-CE64-4AAE-B520-4E37E4C73268}"/>
              </a:ext>
            </a:extLst>
          </p:cNvPr>
          <p:cNvSpPr txBox="1">
            <a:spLocks/>
          </p:cNvSpPr>
          <p:nvPr/>
        </p:nvSpPr>
        <p:spPr>
          <a:xfrm rot="10800000" flipV="1">
            <a:off x="810838" y="3374134"/>
            <a:ext cx="5114587" cy="13350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kern="21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Поздравь бабушек </a:t>
            </a:r>
            <a:r>
              <a:rPr lang="ru-RU" sz="2400" kern="2100" spc="3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своегокласса</a:t>
            </a:r>
            <a:r>
              <a:rPr lang="ru-RU" sz="2400" kern="2100" spc="3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 </a:t>
            </a:r>
            <a:r>
              <a:rPr lang="ru-RU" sz="2400" kern="21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с 8 марта</a:t>
            </a:r>
            <a:endParaRPr lang="ru-RU" sz="2400" spc="300" dirty="0">
              <a:solidFill>
                <a:schemeClr val="tx1">
                  <a:lumMod val="85000"/>
                  <a:lumOff val="15000"/>
                </a:schemeClr>
              </a:solidFill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="" xmlns:a16="http://schemas.microsoft.com/office/drawing/2014/main" id="{8A9DE1E8-46AE-43CC-B92F-898E71DCFAC0}"/>
              </a:ext>
            </a:extLst>
          </p:cNvPr>
          <p:cNvSpPr/>
          <p:nvPr/>
        </p:nvSpPr>
        <p:spPr>
          <a:xfrm>
            <a:off x="1897887" y="6641973"/>
            <a:ext cx="3115782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800" b="1" spc="300" dirty="0">
                <a:ln w="0" cap="rnd" cmpd="dbl">
                  <a:noFill/>
                  <a:prstDash val="solid"/>
                </a:ln>
                <a:latin typeface="Century Schoolbook" panose="02040604050505020304" pitchFamily="18" charset="0"/>
                <a:ea typeface="MS PMincho" panose="02020600040205080304" pitchFamily="18" charset="-128"/>
              </a:rPr>
              <a:t>5</a:t>
            </a:r>
            <a:endParaRPr lang="ru-RU" sz="16600" b="1" spc="300" dirty="0">
              <a:ln w="0" cap="rnd" cmpd="dbl">
                <a:noFill/>
                <a:prstDash val="solid"/>
              </a:ln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sp>
        <p:nvSpPr>
          <p:cNvPr id="20" name="Заголовок 30">
            <a:extLst>
              <a:ext uri="{FF2B5EF4-FFF2-40B4-BE49-F238E27FC236}">
                <a16:creationId xmlns="" xmlns:a16="http://schemas.microsoft.com/office/drawing/2014/main" id="{39D48242-C165-4AAE-B5FE-87D92832098E}"/>
              </a:ext>
            </a:extLst>
          </p:cNvPr>
          <p:cNvSpPr txBox="1">
            <a:spLocks/>
          </p:cNvSpPr>
          <p:nvPr/>
        </p:nvSpPr>
        <p:spPr>
          <a:xfrm rot="10800000" flipV="1">
            <a:off x="871703" y="8113845"/>
            <a:ext cx="5114587" cy="3413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kern="21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1945</a:t>
            </a:r>
            <a:r>
              <a:rPr lang="ru-RU" sz="32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             2025</a:t>
            </a:r>
          </a:p>
        </p:txBody>
      </p:sp>
    </p:spTree>
    <p:extLst>
      <p:ext uri="{BB962C8B-B14F-4D97-AF65-F5344CB8AC3E}">
        <p14:creationId xmlns:p14="http://schemas.microsoft.com/office/powerpoint/2010/main" val="3249864659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 advClick="0" advTm="8000">
        <p15:prstTrans prst="peelOff"/>
      </p:transition>
    </mc:Choice>
    <mc:Fallback>
      <p:transition spd="slow" advClick="0" advTm="8000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Прямая соединительная линия 28">
            <a:extLst>
              <a:ext uri="{FF2B5EF4-FFF2-40B4-BE49-F238E27FC236}">
                <a16:creationId xmlns="" xmlns:a16="http://schemas.microsoft.com/office/drawing/2014/main" id="{3EEF987B-9511-4917-9A07-9D1F8E328384}"/>
              </a:ext>
            </a:extLst>
          </p:cNvPr>
          <p:cNvCxnSpPr>
            <a:cxnSpLocks/>
          </p:cNvCxnSpPr>
          <p:nvPr/>
        </p:nvCxnSpPr>
        <p:spPr>
          <a:xfrm>
            <a:off x="871706" y="6364046"/>
            <a:ext cx="5114587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Заголовок 30">
            <a:extLst>
              <a:ext uri="{FF2B5EF4-FFF2-40B4-BE49-F238E27FC236}">
                <a16:creationId xmlns="" xmlns:a16="http://schemas.microsoft.com/office/drawing/2014/main" id="{201FFD47-478B-4A73-8854-5475CE1EF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871706" y="5857657"/>
            <a:ext cx="5114587" cy="341369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latin typeface="Gungsuh" panose="02030600000101010101" pitchFamily="18" charset="-127"/>
                <a:ea typeface="Gungsuh" panose="02030600000101010101" pitchFamily="18" charset="-127"/>
              </a:rPr>
              <a:t>80 ШАГОВ К ПОБЕДЕ!</a:t>
            </a:r>
          </a:p>
        </p:txBody>
      </p:sp>
      <p:sp>
        <p:nvSpPr>
          <p:cNvPr id="32" name="Заголовок 30">
            <a:extLst>
              <a:ext uri="{FF2B5EF4-FFF2-40B4-BE49-F238E27FC236}">
                <a16:creationId xmlns="" xmlns:a16="http://schemas.microsoft.com/office/drawing/2014/main" id="{5BE21955-BBA1-4B11-A71E-3C1F22D9A5FF}"/>
              </a:ext>
            </a:extLst>
          </p:cNvPr>
          <p:cNvSpPr txBox="1">
            <a:spLocks/>
          </p:cNvSpPr>
          <p:nvPr/>
        </p:nvSpPr>
        <p:spPr>
          <a:xfrm rot="10800000" flipV="1">
            <a:off x="0" y="6309278"/>
            <a:ext cx="6858000" cy="6675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spc="-150" dirty="0">
                <a:latin typeface="MS PMincho" panose="02020600040205080304" pitchFamily="18" charset="-128"/>
                <a:ea typeface="MS PMincho" panose="02020600040205080304" pitchFamily="18" charset="-128"/>
              </a:rPr>
              <a:t> МАРТ     ЧЕТВЕРГ </a:t>
            </a:r>
          </a:p>
        </p:txBody>
      </p:sp>
      <p:sp>
        <p:nvSpPr>
          <p:cNvPr id="34" name="Заголовок 30">
            <a:extLst>
              <a:ext uri="{FF2B5EF4-FFF2-40B4-BE49-F238E27FC236}">
                <a16:creationId xmlns="" xmlns:a16="http://schemas.microsoft.com/office/drawing/2014/main" id="{AA4B2DEC-383A-40AC-BB58-2F9F697C0753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4" y="935145"/>
            <a:ext cx="1639413" cy="34860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latin typeface="Gungsuh" panose="02030600000101010101" pitchFamily="18" charset="-127"/>
                <a:ea typeface="Gungsuh" panose="02030600000101010101" pitchFamily="18" charset="-127"/>
              </a:rPr>
              <a:t>ШАГ </a:t>
            </a:r>
            <a:r>
              <a:rPr lang="ru-RU" sz="2800" dirty="0" smtClean="0">
                <a:latin typeface="Gungsuh" panose="02030600000101010101" pitchFamily="18" charset="-127"/>
                <a:ea typeface="Gungsuh" panose="02030600000101010101" pitchFamily="18" charset="-127"/>
              </a:rPr>
              <a:t>59</a:t>
            </a:r>
            <a:endParaRPr lang="ru-RU" sz="2800" dirty="0">
              <a:latin typeface="Gungsuh" panose="02030600000101010101" pitchFamily="18" charset="-127"/>
              <a:ea typeface="Gungsuh" panose="02030600000101010101" pitchFamily="18" charset="-127"/>
            </a:endParaRPr>
          </a:p>
        </p:txBody>
      </p:sp>
      <p:sp>
        <p:nvSpPr>
          <p:cNvPr id="35" name="Заголовок 30">
            <a:extLst>
              <a:ext uri="{FF2B5EF4-FFF2-40B4-BE49-F238E27FC236}">
                <a16:creationId xmlns="" xmlns:a16="http://schemas.microsoft.com/office/drawing/2014/main" id="{33AE6C71-2FBF-4A25-8FD9-26517EE3A426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0" y="1843071"/>
            <a:ext cx="5914451" cy="5889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Фотовыставка «Семейные фотохроники»</a:t>
            </a:r>
          </a:p>
        </p:txBody>
      </p:sp>
      <p:sp>
        <p:nvSpPr>
          <p:cNvPr id="36" name="Заголовок 30">
            <a:extLst>
              <a:ext uri="{FF2B5EF4-FFF2-40B4-BE49-F238E27FC236}">
                <a16:creationId xmlns="" xmlns:a16="http://schemas.microsoft.com/office/drawing/2014/main" id="{2D89F9A0-CE64-4AAE-B520-4E37E4C73268}"/>
              </a:ext>
            </a:extLst>
          </p:cNvPr>
          <p:cNvSpPr txBox="1">
            <a:spLocks/>
          </p:cNvSpPr>
          <p:nvPr/>
        </p:nvSpPr>
        <p:spPr>
          <a:xfrm rot="10800000" flipV="1">
            <a:off x="810839" y="3584291"/>
            <a:ext cx="5114587" cy="3413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kern="2100" spc="3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Организация </a:t>
            </a:r>
            <a:r>
              <a:rPr lang="ru-RU" sz="2400" kern="21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в </a:t>
            </a:r>
            <a:r>
              <a:rPr lang="ru-RU" sz="2400" kern="2100" spc="3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классе выставки </a:t>
            </a:r>
            <a:r>
              <a:rPr lang="ru-RU" sz="2400" kern="21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фотографий из семейных архивов времен ВОВ</a:t>
            </a:r>
            <a:endParaRPr lang="ru-RU" sz="2400" spc="300" dirty="0">
              <a:solidFill>
                <a:schemeClr val="tx1">
                  <a:lumMod val="85000"/>
                  <a:lumOff val="15000"/>
                </a:schemeClr>
              </a:solidFill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="" xmlns:a16="http://schemas.microsoft.com/office/drawing/2014/main" id="{8A9DE1E8-46AE-43CC-B92F-898E71DCFAC0}"/>
              </a:ext>
            </a:extLst>
          </p:cNvPr>
          <p:cNvSpPr/>
          <p:nvPr/>
        </p:nvSpPr>
        <p:spPr>
          <a:xfrm>
            <a:off x="1897885" y="6711300"/>
            <a:ext cx="3115782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800" b="1" spc="300" dirty="0">
                <a:ln w="0" cap="rnd" cmpd="dbl">
                  <a:noFill/>
                  <a:prstDash val="solid"/>
                </a:ln>
                <a:latin typeface="Century Schoolbook" panose="02040604050505020304" pitchFamily="18" charset="0"/>
                <a:ea typeface="MS PMincho" panose="02020600040205080304" pitchFamily="18" charset="-128"/>
              </a:rPr>
              <a:t>6</a:t>
            </a:r>
            <a:endParaRPr lang="ru-RU" sz="16600" b="1" spc="300" dirty="0">
              <a:ln w="0" cap="rnd" cmpd="dbl">
                <a:noFill/>
                <a:prstDash val="solid"/>
              </a:ln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sp>
        <p:nvSpPr>
          <p:cNvPr id="20" name="Заголовок 30">
            <a:extLst>
              <a:ext uri="{FF2B5EF4-FFF2-40B4-BE49-F238E27FC236}">
                <a16:creationId xmlns="" xmlns:a16="http://schemas.microsoft.com/office/drawing/2014/main" id="{39D48242-C165-4AAE-B5FE-87D92832098E}"/>
              </a:ext>
            </a:extLst>
          </p:cNvPr>
          <p:cNvSpPr txBox="1">
            <a:spLocks/>
          </p:cNvSpPr>
          <p:nvPr/>
        </p:nvSpPr>
        <p:spPr>
          <a:xfrm rot="10800000" flipV="1">
            <a:off x="871701" y="8183172"/>
            <a:ext cx="5114587" cy="3413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kern="21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1945</a:t>
            </a:r>
            <a:r>
              <a:rPr lang="ru-RU" sz="32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             2025</a:t>
            </a:r>
          </a:p>
        </p:txBody>
      </p:sp>
    </p:spTree>
    <p:extLst>
      <p:ext uri="{BB962C8B-B14F-4D97-AF65-F5344CB8AC3E}">
        <p14:creationId xmlns:p14="http://schemas.microsoft.com/office/powerpoint/2010/main" val="403939174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 advClick="0" advTm="11000">
        <p15:prstTrans prst="peelOff"/>
      </p:transition>
    </mc:Choice>
    <mc:Fallback>
      <p:transition spd="slow" advClick="0" advTm="11000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Прямая соединительная линия 28">
            <a:extLst>
              <a:ext uri="{FF2B5EF4-FFF2-40B4-BE49-F238E27FC236}">
                <a16:creationId xmlns="" xmlns:a16="http://schemas.microsoft.com/office/drawing/2014/main" id="{3EEF987B-9511-4917-9A07-9D1F8E328384}"/>
              </a:ext>
            </a:extLst>
          </p:cNvPr>
          <p:cNvCxnSpPr>
            <a:cxnSpLocks/>
          </p:cNvCxnSpPr>
          <p:nvPr/>
        </p:nvCxnSpPr>
        <p:spPr>
          <a:xfrm>
            <a:off x="871706" y="6364046"/>
            <a:ext cx="5114587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Заголовок 30">
            <a:extLst>
              <a:ext uri="{FF2B5EF4-FFF2-40B4-BE49-F238E27FC236}">
                <a16:creationId xmlns="" xmlns:a16="http://schemas.microsoft.com/office/drawing/2014/main" id="{201FFD47-478B-4A73-8854-5475CE1EF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871706" y="5857657"/>
            <a:ext cx="5114587" cy="341369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latin typeface="Gungsuh" panose="02030600000101010101" pitchFamily="18" charset="-127"/>
                <a:ea typeface="Gungsuh" panose="02030600000101010101" pitchFamily="18" charset="-127"/>
              </a:rPr>
              <a:t>80 ШАГОВ К ПОБЕДЕ!</a:t>
            </a:r>
          </a:p>
        </p:txBody>
      </p:sp>
      <p:sp>
        <p:nvSpPr>
          <p:cNvPr id="32" name="Заголовок 30">
            <a:extLst>
              <a:ext uri="{FF2B5EF4-FFF2-40B4-BE49-F238E27FC236}">
                <a16:creationId xmlns="" xmlns:a16="http://schemas.microsoft.com/office/drawing/2014/main" id="{5BE21955-BBA1-4B11-A71E-3C1F22D9A5FF}"/>
              </a:ext>
            </a:extLst>
          </p:cNvPr>
          <p:cNvSpPr txBox="1">
            <a:spLocks/>
          </p:cNvSpPr>
          <p:nvPr/>
        </p:nvSpPr>
        <p:spPr>
          <a:xfrm rot="10800000" flipV="1">
            <a:off x="0" y="6309278"/>
            <a:ext cx="6858000" cy="6675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spc="-150" dirty="0">
                <a:latin typeface="MS PMincho" panose="02020600040205080304" pitchFamily="18" charset="-128"/>
                <a:ea typeface="MS PMincho" panose="02020600040205080304" pitchFamily="18" charset="-128"/>
              </a:rPr>
              <a:t> МАРТ     ПЯТНИЦА </a:t>
            </a:r>
          </a:p>
        </p:txBody>
      </p:sp>
      <p:sp>
        <p:nvSpPr>
          <p:cNvPr id="34" name="Заголовок 30">
            <a:extLst>
              <a:ext uri="{FF2B5EF4-FFF2-40B4-BE49-F238E27FC236}">
                <a16:creationId xmlns="" xmlns:a16="http://schemas.microsoft.com/office/drawing/2014/main" id="{AA4B2DEC-383A-40AC-BB58-2F9F697C0753}"/>
              </a:ext>
            </a:extLst>
          </p:cNvPr>
          <p:cNvSpPr txBox="1">
            <a:spLocks/>
          </p:cNvSpPr>
          <p:nvPr/>
        </p:nvSpPr>
        <p:spPr>
          <a:xfrm rot="10800000" flipV="1">
            <a:off x="368120" y="924627"/>
            <a:ext cx="1639413" cy="34860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latin typeface="Gungsuh" panose="02030600000101010101" pitchFamily="18" charset="-127"/>
                <a:ea typeface="Gungsuh" panose="02030600000101010101" pitchFamily="18" charset="-127"/>
              </a:rPr>
              <a:t>ШАГ </a:t>
            </a:r>
            <a:r>
              <a:rPr lang="ru-RU" sz="2800" dirty="0" smtClean="0">
                <a:latin typeface="Gungsuh" panose="02030600000101010101" pitchFamily="18" charset="-127"/>
                <a:ea typeface="Gungsuh" panose="02030600000101010101" pitchFamily="18" charset="-127"/>
              </a:rPr>
              <a:t>59</a:t>
            </a:r>
            <a:endParaRPr lang="ru-RU" sz="2800" dirty="0">
              <a:latin typeface="Gungsuh" panose="02030600000101010101" pitchFamily="18" charset="-127"/>
              <a:ea typeface="Gungsuh" panose="02030600000101010101" pitchFamily="18" charset="-127"/>
            </a:endParaRPr>
          </a:p>
        </p:txBody>
      </p:sp>
      <p:sp>
        <p:nvSpPr>
          <p:cNvPr id="35" name="Заголовок 30">
            <a:extLst>
              <a:ext uri="{FF2B5EF4-FFF2-40B4-BE49-F238E27FC236}">
                <a16:creationId xmlns="" xmlns:a16="http://schemas.microsoft.com/office/drawing/2014/main" id="{33AE6C71-2FBF-4A25-8FD9-26517EE3A426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0" y="1843071"/>
            <a:ext cx="5914451" cy="5889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Кинопоказ «Битва за Кавказ»</a:t>
            </a:r>
          </a:p>
        </p:txBody>
      </p:sp>
      <p:sp>
        <p:nvSpPr>
          <p:cNvPr id="36" name="Заголовок 30">
            <a:extLst>
              <a:ext uri="{FF2B5EF4-FFF2-40B4-BE49-F238E27FC236}">
                <a16:creationId xmlns="" xmlns:a16="http://schemas.microsoft.com/office/drawing/2014/main" id="{2D89F9A0-CE64-4AAE-B520-4E37E4C73268}"/>
              </a:ext>
            </a:extLst>
          </p:cNvPr>
          <p:cNvSpPr txBox="1">
            <a:spLocks/>
          </p:cNvSpPr>
          <p:nvPr/>
        </p:nvSpPr>
        <p:spPr>
          <a:xfrm rot="10800000" flipV="1">
            <a:off x="810839" y="2932206"/>
            <a:ext cx="5114587" cy="3413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kern="21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сканируй и смотри:</a:t>
            </a:r>
            <a:endParaRPr lang="ru-RU" sz="2400" spc="300" dirty="0">
              <a:solidFill>
                <a:schemeClr val="tx1">
                  <a:lumMod val="85000"/>
                  <a:lumOff val="15000"/>
                </a:schemeClr>
              </a:solidFill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="" xmlns:a16="http://schemas.microsoft.com/office/drawing/2014/main" id="{8A9DE1E8-46AE-43CC-B92F-898E71DCFAC0}"/>
              </a:ext>
            </a:extLst>
          </p:cNvPr>
          <p:cNvSpPr/>
          <p:nvPr/>
        </p:nvSpPr>
        <p:spPr>
          <a:xfrm>
            <a:off x="1897885" y="6711300"/>
            <a:ext cx="3115782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800" b="1" spc="300" dirty="0">
                <a:ln w="0" cap="rnd" cmpd="dbl">
                  <a:noFill/>
                  <a:prstDash val="solid"/>
                </a:ln>
                <a:latin typeface="Century Schoolbook" panose="02040604050505020304" pitchFamily="18" charset="0"/>
                <a:ea typeface="MS PMincho" panose="02020600040205080304" pitchFamily="18" charset="-128"/>
              </a:rPr>
              <a:t>7</a:t>
            </a:r>
            <a:endParaRPr lang="ru-RU" sz="16600" b="1" spc="300" dirty="0">
              <a:ln w="0" cap="rnd" cmpd="dbl">
                <a:noFill/>
                <a:prstDash val="solid"/>
              </a:ln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sp>
        <p:nvSpPr>
          <p:cNvPr id="20" name="Заголовок 30">
            <a:extLst>
              <a:ext uri="{FF2B5EF4-FFF2-40B4-BE49-F238E27FC236}">
                <a16:creationId xmlns="" xmlns:a16="http://schemas.microsoft.com/office/drawing/2014/main" id="{39D48242-C165-4AAE-B5FE-87D92832098E}"/>
              </a:ext>
            </a:extLst>
          </p:cNvPr>
          <p:cNvSpPr txBox="1">
            <a:spLocks/>
          </p:cNvSpPr>
          <p:nvPr/>
        </p:nvSpPr>
        <p:spPr>
          <a:xfrm rot="10800000" flipV="1">
            <a:off x="871701" y="8183172"/>
            <a:ext cx="5114587" cy="3413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kern="21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1945</a:t>
            </a:r>
            <a:r>
              <a:rPr lang="ru-RU" sz="32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             2025</a:t>
            </a:r>
          </a:p>
        </p:txBody>
      </p:sp>
      <p:pic>
        <p:nvPicPr>
          <p:cNvPr id="18" name="Рисунок 17">
            <a:extLst>
              <a:ext uri="{FF2B5EF4-FFF2-40B4-BE49-F238E27FC236}">
                <a16:creationId xmlns="" xmlns:a16="http://schemas.microsoft.com/office/drawing/2014/main" id="{4DA79C01-37CE-4AE3-841E-FF058754D85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79618" y="3383827"/>
            <a:ext cx="2098753" cy="2098753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538942750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 advClick="0" advTm="11000">
        <p15:prstTrans prst="peelOff"/>
      </p:transition>
    </mc:Choice>
    <mc:Fallback>
      <p:transition spd="slow" advClick="0" advTm="11000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9979831B-8047-4A26-A3DA-5117D6F2214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79618" y="3383827"/>
            <a:ext cx="2098753" cy="2098753"/>
          </a:xfrm>
          <a:prstGeom prst="rect">
            <a:avLst/>
          </a:prstGeom>
          <a:ln>
            <a:solidFill>
              <a:schemeClr val="bg1"/>
            </a:solidFill>
          </a:ln>
        </p:spPr>
      </p:pic>
      <p:cxnSp>
        <p:nvCxnSpPr>
          <p:cNvPr id="29" name="Прямая соединительная линия 28">
            <a:extLst>
              <a:ext uri="{FF2B5EF4-FFF2-40B4-BE49-F238E27FC236}">
                <a16:creationId xmlns="" xmlns:a16="http://schemas.microsoft.com/office/drawing/2014/main" id="{3EEF987B-9511-4917-9A07-9D1F8E328384}"/>
              </a:ext>
            </a:extLst>
          </p:cNvPr>
          <p:cNvCxnSpPr>
            <a:cxnSpLocks/>
          </p:cNvCxnSpPr>
          <p:nvPr/>
        </p:nvCxnSpPr>
        <p:spPr>
          <a:xfrm>
            <a:off x="871706" y="6364046"/>
            <a:ext cx="5114587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Заголовок 30">
            <a:extLst>
              <a:ext uri="{FF2B5EF4-FFF2-40B4-BE49-F238E27FC236}">
                <a16:creationId xmlns="" xmlns:a16="http://schemas.microsoft.com/office/drawing/2014/main" id="{201FFD47-478B-4A73-8854-5475CE1EF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871706" y="5857657"/>
            <a:ext cx="5114587" cy="341369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latin typeface="Gungsuh" panose="02030600000101010101" pitchFamily="18" charset="-127"/>
                <a:ea typeface="Gungsuh" panose="02030600000101010101" pitchFamily="18" charset="-127"/>
              </a:rPr>
              <a:t>80 ШАГОВ К ПОБЕДЕ!</a:t>
            </a:r>
          </a:p>
        </p:txBody>
      </p:sp>
      <p:sp>
        <p:nvSpPr>
          <p:cNvPr id="32" name="Заголовок 30">
            <a:extLst>
              <a:ext uri="{FF2B5EF4-FFF2-40B4-BE49-F238E27FC236}">
                <a16:creationId xmlns="" xmlns:a16="http://schemas.microsoft.com/office/drawing/2014/main" id="{5BE21955-BBA1-4B11-A71E-3C1F22D9A5FF}"/>
              </a:ext>
            </a:extLst>
          </p:cNvPr>
          <p:cNvSpPr txBox="1">
            <a:spLocks/>
          </p:cNvSpPr>
          <p:nvPr/>
        </p:nvSpPr>
        <p:spPr>
          <a:xfrm rot="10800000" flipV="1">
            <a:off x="0" y="6309278"/>
            <a:ext cx="6858000" cy="6675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spc="-150" dirty="0">
                <a:latin typeface="MS PMincho" panose="02020600040205080304" pitchFamily="18" charset="-128"/>
                <a:ea typeface="MS PMincho" panose="02020600040205080304" pitchFamily="18" charset="-128"/>
              </a:rPr>
              <a:t> МАРТ     ЧЕТВЕРГ </a:t>
            </a:r>
          </a:p>
        </p:txBody>
      </p:sp>
      <p:sp>
        <p:nvSpPr>
          <p:cNvPr id="34" name="Заголовок 30">
            <a:extLst>
              <a:ext uri="{FF2B5EF4-FFF2-40B4-BE49-F238E27FC236}">
                <a16:creationId xmlns="" xmlns:a16="http://schemas.microsoft.com/office/drawing/2014/main" id="{AA4B2DEC-383A-40AC-BB58-2F9F697C0753}"/>
              </a:ext>
            </a:extLst>
          </p:cNvPr>
          <p:cNvSpPr txBox="1">
            <a:spLocks/>
          </p:cNvSpPr>
          <p:nvPr/>
        </p:nvSpPr>
        <p:spPr>
          <a:xfrm rot="10800000" flipV="1">
            <a:off x="566232" y="1146711"/>
            <a:ext cx="1639413" cy="34860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latin typeface="Gungsuh" panose="02030600000101010101" pitchFamily="18" charset="-127"/>
                <a:ea typeface="Gungsuh" panose="02030600000101010101" pitchFamily="18" charset="-127"/>
              </a:rPr>
              <a:t>ШАГ </a:t>
            </a:r>
            <a:r>
              <a:rPr lang="ru-RU" sz="2800" dirty="0" smtClean="0">
                <a:latin typeface="Gungsuh" panose="02030600000101010101" pitchFamily="18" charset="-127"/>
                <a:ea typeface="Gungsuh" panose="02030600000101010101" pitchFamily="18" charset="-127"/>
              </a:rPr>
              <a:t>60</a:t>
            </a:r>
            <a:endParaRPr lang="ru-RU" sz="2800" dirty="0">
              <a:latin typeface="Gungsuh" panose="02030600000101010101" pitchFamily="18" charset="-127"/>
              <a:ea typeface="Gungsuh" panose="02030600000101010101" pitchFamily="18" charset="-127"/>
            </a:endParaRPr>
          </a:p>
        </p:txBody>
      </p:sp>
      <p:sp>
        <p:nvSpPr>
          <p:cNvPr id="35" name="Заголовок 30">
            <a:extLst>
              <a:ext uri="{FF2B5EF4-FFF2-40B4-BE49-F238E27FC236}">
                <a16:creationId xmlns="" xmlns:a16="http://schemas.microsoft.com/office/drawing/2014/main" id="{33AE6C71-2FBF-4A25-8FD9-26517EE3A426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69" y="1843071"/>
            <a:ext cx="5914451" cy="10624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Посмотри виртуальную экскурсию «Город Герой – Новороссийск» </a:t>
            </a:r>
          </a:p>
        </p:txBody>
      </p:sp>
      <p:sp>
        <p:nvSpPr>
          <p:cNvPr id="36" name="Заголовок 30">
            <a:extLst>
              <a:ext uri="{FF2B5EF4-FFF2-40B4-BE49-F238E27FC236}">
                <a16:creationId xmlns="" xmlns:a16="http://schemas.microsoft.com/office/drawing/2014/main" id="{2D89F9A0-CE64-4AAE-B520-4E37E4C73268}"/>
              </a:ext>
            </a:extLst>
          </p:cNvPr>
          <p:cNvSpPr txBox="1">
            <a:spLocks/>
          </p:cNvSpPr>
          <p:nvPr/>
        </p:nvSpPr>
        <p:spPr>
          <a:xfrm rot="10800000" flipV="1">
            <a:off x="1551954" y="2905565"/>
            <a:ext cx="3754080" cy="2907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kern="21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сканируй и смотри:</a:t>
            </a:r>
            <a:endParaRPr lang="ru-RU" sz="2400" spc="300" dirty="0">
              <a:solidFill>
                <a:schemeClr val="tx1">
                  <a:lumMod val="85000"/>
                  <a:lumOff val="15000"/>
                </a:schemeClr>
              </a:solidFill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="" xmlns:a16="http://schemas.microsoft.com/office/drawing/2014/main" id="{8A9DE1E8-46AE-43CC-B92F-898E71DCFAC0}"/>
              </a:ext>
            </a:extLst>
          </p:cNvPr>
          <p:cNvSpPr/>
          <p:nvPr/>
        </p:nvSpPr>
        <p:spPr>
          <a:xfrm>
            <a:off x="1897887" y="6641973"/>
            <a:ext cx="3115782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800" b="1" spc="300" dirty="0">
                <a:ln w="0" cap="rnd" cmpd="dbl">
                  <a:noFill/>
                  <a:prstDash val="solid"/>
                </a:ln>
                <a:latin typeface="Century Schoolbook" panose="02040604050505020304" pitchFamily="18" charset="0"/>
                <a:ea typeface="MS PMincho" panose="02020600040205080304" pitchFamily="18" charset="-128"/>
              </a:rPr>
              <a:t>13</a:t>
            </a:r>
            <a:endParaRPr lang="ru-RU" sz="16600" b="1" spc="300" dirty="0">
              <a:ln w="0" cap="rnd" cmpd="dbl">
                <a:noFill/>
                <a:prstDash val="solid"/>
              </a:ln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sp>
        <p:nvSpPr>
          <p:cNvPr id="20" name="Заголовок 30">
            <a:extLst>
              <a:ext uri="{FF2B5EF4-FFF2-40B4-BE49-F238E27FC236}">
                <a16:creationId xmlns="" xmlns:a16="http://schemas.microsoft.com/office/drawing/2014/main" id="{39D48242-C165-4AAE-B5FE-87D92832098E}"/>
              </a:ext>
            </a:extLst>
          </p:cNvPr>
          <p:cNvSpPr txBox="1">
            <a:spLocks/>
          </p:cNvSpPr>
          <p:nvPr/>
        </p:nvSpPr>
        <p:spPr>
          <a:xfrm rot="10800000" flipV="1">
            <a:off x="871703" y="8113845"/>
            <a:ext cx="5114587" cy="3413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kern="21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1945</a:t>
            </a:r>
            <a:r>
              <a:rPr lang="ru-RU" sz="32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             2025</a:t>
            </a:r>
          </a:p>
        </p:txBody>
      </p:sp>
    </p:spTree>
    <p:extLst>
      <p:ext uri="{BB962C8B-B14F-4D97-AF65-F5344CB8AC3E}">
        <p14:creationId xmlns:p14="http://schemas.microsoft.com/office/powerpoint/2010/main" val="3623335693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 advClick="0" advTm="11000">
        <p15:prstTrans prst="peelOff"/>
      </p:transition>
    </mc:Choice>
    <mc:Fallback>
      <p:transition spd="slow" advClick="0" advTm="11000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Прямая соединительная линия 28">
            <a:extLst>
              <a:ext uri="{FF2B5EF4-FFF2-40B4-BE49-F238E27FC236}">
                <a16:creationId xmlns="" xmlns:a16="http://schemas.microsoft.com/office/drawing/2014/main" id="{3EEF987B-9511-4917-9A07-9D1F8E328384}"/>
              </a:ext>
            </a:extLst>
          </p:cNvPr>
          <p:cNvCxnSpPr>
            <a:cxnSpLocks/>
          </p:cNvCxnSpPr>
          <p:nvPr/>
        </p:nvCxnSpPr>
        <p:spPr>
          <a:xfrm>
            <a:off x="871706" y="6364046"/>
            <a:ext cx="5114587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Заголовок 30">
            <a:extLst>
              <a:ext uri="{FF2B5EF4-FFF2-40B4-BE49-F238E27FC236}">
                <a16:creationId xmlns="" xmlns:a16="http://schemas.microsoft.com/office/drawing/2014/main" id="{201FFD47-478B-4A73-8854-5475CE1EF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871706" y="5857657"/>
            <a:ext cx="5114587" cy="341369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latin typeface="Gungsuh" panose="02030600000101010101" pitchFamily="18" charset="-127"/>
                <a:ea typeface="Gungsuh" panose="02030600000101010101" pitchFamily="18" charset="-127"/>
              </a:rPr>
              <a:t>80 ШАГОВ К ПОБЕДЕ!</a:t>
            </a:r>
          </a:p>
        </p:txBody>
      </p:sp>
      <p:sp>
        <p:nvSpPr>
          <p:cNvPr id="32" name="Заголовок 30">
            <a:extLst>
              <a:ext uri="{FF2B5EF4-FFF2-40B4-BE49-F238E27FC236}">
                <a16:creationId xmlns="" xmlns:a16="http://schemas.microsoft.com/office/drawing/2014/main" id="{5BE21955-BBA1-4B11-A71E-3C1F22D9A5FF}"/>
              </a:ext>
            </a:extLst>
          </p:cNvPr>
          <p:cNvSpPr txBox="1">
            <a:spLocks/>
          </p:cNvSpPr>
          <p:nvPr/>
        </p:nvSpPr>
        <p:spPr>
          <a:xfrm rot="10800000" flipV="1">
            <a:off x="0" y="6309278"/>
            <a:ext cx="6858000" cy="6675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spc="-150" dirty="0">
                <a:latin typeface="MS PMincho" panose="02020600040205080304" pitchFamily="18" charset="-128"/>
                <a:ea typeface="MS PMincho" panose="02020600040205080304" pitchFamily="18" charset="-128"/>
              </a:rPr>
              <a:t> МАРТ     ПОНЕДЕЛЬНИК </a:t>
            </a:r>
          </a:p>
        </p:txBody>
      </p:sp>
      <p:sp>
        <p:nvSpPr>
          <p:cNvPr id="34" name="Заголовок 30">
            <a:extLst>
              <a:ext uri="{FF2B5EF4-FFF2-40B4-BE49-F238E27FC236}">
                <a16:creationId xmlns="" xmlns:a16="http://schemas.microsoft.com/office/drawing/2014/main" id="{AA4B2DEC-383A-40AC-BB58-2F9F697C0753}"/>
              </a:ext>
            </a:extLst>
          </p:cNvPr>
          <p:cNvSpPr txBox="1">
            <a:spLocks/>
          </p:cNvSpPr>
          <p:nvPr/>
        </p:nvSpPr>
        <p:spPr>
          <a:xfrm rot="10800000" flipV="1">
            <a:off x="520513" y="1024791"/>
            <a:ext cx="1639413" cy="34860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latin typeface="Gungsuh" panose="02030600000101010101" pitchFamily="18" charset="-127"/>
                <a:ea typeface="Gungsuh" panose="02030600000101010101" pitchFamily="18" charset="-127"/>
              </a:rPr>
              <a:t>ШАГ </a:t>
            </a:r>
            <a:r>
              <a:rPr lang="ru-RU" sz="2800" dirty="0" smtClean="0">
                <a:latin typeface="Gungsuh" panose="02030600000101010101" pitchFamily="18" charset="-127"/>
                <a:ea typeface="Gungsuh" panose="02030600000101010101" pitchFamily="18" charset="-127"/>
              </a:rPr>
              <a:t>61</a:t>
            </a:r>
            <a:endParaRPr lang="ru-RU" sz="2800" dirty="0">
              <a:latin typeface="Gungsuh" panose="02030600000101010101" pitchFamily="18" charset="-127"/>
              <a:ea typeface="Gungsuh" panose="02030600000101010101" pitchFamily="18" charset="-127"/>
            </a:endParaRPr>
          </a:p>
        </p:txBody>
      </p:sp>
      <p:sp>
        <p:nvSpPr>
          <p:cNvPr id="35" name="Заголовок 30">
            <a:extLst>
              <a:ext uri="{FF2B5EF4-FFF2-40B4-BE49-F238E27FC236}">
                <a16:creationId xmlns="" xmlns:a16="http://schemas.microsoft.com/office/drawing/2014/main" id="{33AE6C71-2FBF-4A25-8FD9-26517EE3A426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0" y="1843071"/>
            <a:ext cx="5914451" cy="5889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Урок мужества «Патриотизм и СВО Российской Армии»</a:t>
            </a:r>
          </a:p>
        </p:txBody>
      </p:sp>
      <p:sp>
        <p:nvSpPr>
          <p:cNvPr id="36" name="Заголовок 30">
            <a:extLst>
              <a:ext uri="{FF2B5EF4-FFF2-40B4-BE49-F238E27FC236}">
                <a16:creationId xmlns="" xmlns:a16="http://schemas.microsoft.com/office/drawing/2014/main" id="{2D89F9A0-CE64-4AAE-B520-4E37E4C73268}"/>
              </a:ext>
            </a:extLst>
          </p:cNvPr>
          <p:cNvSpPr txBox="1">
            <a:spLocks/>
          </p:cNvSpPr>
          <p:nvPr/>
        </p:nvSpPr>
        <p:spPr>
          <a:xfrm rot="10800000" flipV="1">
            <a:off x="586400" y="3395355"/>
            <a:ext cx="5685189" cy="6911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kern="2100" spc="3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Организовать </a:t>
            </a:r>
            <a:r>
              <a:rPr lang="ru-RU" sz="2400" kern="21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встречу с участником СВО</a:t>
            </a:r>
            <a:endParaRPr lang="ru-RU" sz="2400" spc="300" dirty="0">
              <a:solidFill>
                <a:schemeClr val="tx1">
                  <a:lumMod val="85000"/>
                  <a:lumOff val="15000"/>
                </a:schemeClr>
              </a:solidFill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="" xmlns:a16="http://schemas.microsoft.com/office/drawing/2014/main" id="{8A9DE1E8-46AE-43CC-B92F-898E71DCFAC0}"/>
              </a:ext>
            </a:extLst>
          </p:cNvPr>
          <p:cNvSpPr/>
          <p:nvPr/>
        </p:nvSpPr>
        <p:spPr>
          <a:xfrm>
            <a:off x="1897887" y="6641973"/>
            <a:ext cx="3115782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800" b="1" spc="300" dirty="0">
                <a:ln w="0" cap="rnd" cmpd="dbl">
                  <a:noFill/>
                  <a:prstDash val="solid"/>
                </a:ln>
                <a:latin typeface="Century Schoolbook" panose="02040604050505020304" pitchFamily="18" charset="0"/>
                <a:ea typeface="MS PMincho" panose="02020600040205080304" pitchFamily="18" charset="-128"/>
              </a:rPr>
              <a:t>17</a:t>
            </a:r>
            <a:endParaRPr lang="ru-RU" sz="16600" b="1" spc="300" dirty="0">
              <a:ln w="0" cap="rnd" cmpd="dbl">
                <a:noFill/>
                <a:prstDash val="solid"/>
              </a:ln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sp>
        <p:nvSpPr>
          <p:cNvPr id="20" name="Заголовок 30">
            <a:extLst>
              <a:ext uri="{FF2B5EF4-FFF2-40B4-BE49-F238E27FC236}">
                <a16:creationId xmlns="" xmlns:a16="http://schemas.microsoft.com/office/drawing/2014/main" id="{39D48242-C165-4AAE-B5FE-87D92832098E}"/>
              </a:ext>
            </a:extLst>
          </p:cNvPr>
          <p:cNvSpPr txBox="1">
            <a:spLocks/>
          </p:cNvSpPr>
          <p:nvPr/>
        </p:nvSpPr>
        <p:spPr>
          <a:xfrm rot="10800000" flipV="1">
            <a:off x="871703" y="8113845"/>
            <a:ext cx="5114587" cy="3413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kern="21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1945</a:t>
            </a:r>
            <a:r>
              <a:rPr lang="ru-RU" sz="32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             2025</a:t>
            </a:r>
          </a:p>
        </p:txBody>
      </p:sp>
    </p:spTree>
    <p:extLst>
      <p:ext uri="{BB962C8B-B14F-4D97-AF65-F5344CB8AC3E}">
        <p14:creationId xmlns:p14="http://schemas.microsoft.com/office/powerpoint/2010/main" val="2551515463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 advClick="0" advTm="11000">
        <p15:prstTrans prst="peelOff"/>
      </p:transition>
    </mc:Choice>
    <mc:Fallback>
      <p:transition spd="slow" advClick="0" advTm="11000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Прямая соединительная линия 28">
            <a:extLst>
              <a:ext uri="{FF2B5EF4-FFF2-40B4-BE49-F238E27FC236}">
                <a16:creationId xmlns="" xmlns:a16="http://schemas.microsoft.com/office/drawing/2014/main" id="{3EEF987B-9511-4917-9A07-9D1F8E328384}"/>
              </a:ext>
            </a:extLst>
          </p:cNvPr>
          <p:cNvCxnSpPr>
            <a:cxnSpLocks/>
          </p:cNvCxnSpPr>
          <p:nvPr/>
        </p:nvCxnSpPr>
        <p:spPr>
          <a:xfrm>
            <a:off x="871706" y="6364046"/>
            <a:ext cx="5114587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Заголовок 30">
            <a:extLst>
              <a:ext uri="{FF2B5EF4-FFF2-40B4-BE49-F238E27FC236}">
                <a16:creationId xmlns="" xmlns:a16="http://schemas.microsoft.com/office/drawing/2014/main" id="{201FFD47-478B-4A73-8854-5475CE1EF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871706" y="5857657"/>
            <a:ext cx="5114587" cy="341369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latin typeface="Gungsuh" panose="02030600000101010101" pitchFamily="18" charset="-127"/>
                <a:ea typeface="Gungsuh" panose="02030600000101010101" pitchFamily="18" charset="-127"/>
              </a:rPr>
              <a:t>80 ШАГОВ К ПОБЕДЕ!</a:t>
            </a:r>
          </a:p>
        </p:txBody>
      </p:sp>
      <p:sp>
        <p:nvSpPr>
          <p:cNvPr id="32" name="Заголовок 30">
            <a:extLst>
              <a:ext uri="{FF2B5EF4-FFF2-40B4-BE49-F238E27FC236}">
                <a16:creationId xmlns="" xmlns:a16="http://schemas.microsoft.com/office/drawing/2014/main" id="{5BE21955-BBA1-4B11-A71E-3C1F22D9A5FF}"/>
              </a:ext>
            </a:extLst>
          </p:cNvPr>
          <p:cNvSpPr txBox="1">
            <a:spLocks/>
          </p:cNvSpPr>
          <p:nvPr/>
        </p:nvSpPr>
        <p:spPr>
          <a:xfrm rot="10800000" flipV="1">
            <a:off x="0" y="6309278"/>
            <a:ext cx="6858000" cy="6675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spc="-150" dirty="0">
                <a:latin typeface="MS PMincho" panose="02020600040205080304" pitchFamily="18" charset="-128"/>
                <a:ea typeface="MS PMincho" panose="02020600040205080304" pitchFamily="18" charset="-128"/>
              </a:rPr>
              <a:t> МАРТ     ВТОРНИК </a:t>
            </a:r>
          </a:p>
        </p:txBody>
      </p:sp>
      <p:sp>
        <p:nvSpPr>
          <p:cNvPr id="34" name="Заголовок 30">
            <a:extLst>
              <a:ext uri="{FF2B5EF4-FFF2-40B4-BE49-F238E27FC236}">
                <a16:creationId xmlns="" xmlns:a16="http://schemas.microsoft.com/office/drawing/2014/main" id="{AA4B2DEC-383A-40AC-BB58-2F9F697C0753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4" y="1040031"/>
            <a:ext cx="1639413" cy="34860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latin typeface="Gungsuh" panose="02030600000101010101" pitchFamily="18" charset="-127"/>
                <a:ea typeface="Gungsuh" panose="02030600000101010101" pitchFamily="18" charset="-127"/>
              </a:rPr>
              <a:t>ШАГ </a:t>
            </a:r>
            <a:r>
              <a:rPr lang="ru-RU" sz="2800" dirty="0" smtClean="0">
                <a:latin typeface="Gungsuh" panose="02030600000101010101" pitchFamily="18" charset="-127"/>
                <a:ea typeface="Gungsuh" panose="02030600000101010101" pitchFamily="18" charset="-127"/>
              </a:rPr>
              <a:t>61</a:t>
            </a:r>
            <a:endParaRPr lang="ru-RU" sz="2800" dirty="0">
              <a:latin typeface="Gungsuh" panose="02030600000101010101" pitchFamily="18" charset="-127"/>
              <a:ea typeface="Gungsuh" panose="02030600000101010101" pitchFamily="18" charset="-127"/>
            </a:endParaRPr>
          </a:p>
        </p:txBody>
      </p:sp>
      <p:sp>
        <p:nvSpPr>
          <p:cNvPr id="35" name="Заголовок 30">
            <a:extLst>
              <a:ext uri="{FF2B5EF4-FFF2-40B4-BE49-F238E27FC236}">
                <a16:creationId xmlns="" xmlns:a16="http://schemas.microsoft.com/office/drawing/2014/main" id="{33AE6C71-2FBF-4A25-8FD9-26517EE3A426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0" y="1843071"/>
            <a:ext cx="5914451" cy="5889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«Крымское путешествие»</a:t>
            </a:r>
          </a:p>
        </p:txBody>
      </p:sp>
      <p:sp>
        <p:nvSpPr>
          <p:cNvPr id="36" name="Заголовок 30">
            <a:extLst>
              <a:ext uri="{FF2B5EF4-FFF2-40B4-BE49-F238E27FC236}">
                <a16:creationId xmlns="" xmlns:a16="http://schemas.microsoft.com/office/drawing/2014/main" id="{2D89F9A0-CE64-4AAE-B520-4E37E4C73268}"/>
              </a:ext>
            </a:extLst>
          </p:cNvPr>
          <p:cNvSpPr txBox="1">
            <a:spLocks/>
          </p:cNvSpPr>
          <p:nvPr/>
        </p:nvSpPr>
        <p:spPr>
          <a:xfrm rot="10800000" flipV="1">
            <a:off x="654666" y="2785878"/>
            <a:ext cx="5685189" cy="6911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kern="21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Прими участие в игре и узнай больше о территории нашей страны</a:t>
            </a:r>
            <a:endParaRPr lang="ru-RU" sz="2400" spc="300" dirty="0">
              <a:solidFill>
                <a:schemeClr val="tx1">
                  <a:lumMod val="85000"/>
                  <a:lumOff val="15000"/>
                </a:schemeClr>
              </a:solidFill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="" xmlns:a16="http://schemas.microsoft.com/office/drawing/2014/main" id="{8A9DE1E8-46AE-43CC-B92F-898E71DCFAC0}"/>
              </a:ext>
            </a:extLst>
          </p:cNvPr>
          <p:cNvSpPr/>
          <p:nvPr/>
        </p:nvSpPr>
        <p:spPr>
          <a:xfrm>
            <a:off x="1897887" y="6641973"/>
            <a:ext cx="3115782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800" b="1" spc="300" dirty="0">
                <a:ln w="0" cap="rnd" cmpd="dbl">
                  <a:noFill/>
                  <a:prstDash val="solid"/>
                </a:ln>
                <a:latin typeface="Century Schoolbook" panose="02040604050505020304" pitchFamily="18" charset="0"/>
                <a:ea typeface="MS PMincho" panose="02020600040205080304" pitchFamily="18" charset="-128"/>
              </a:rPr>
              <a:t>18</a:t>
            </a:r>
            <a:endParaRPr lang="ru-RU" sz="16600" b="1" spc="300" dirty="0">
              <a:ln w="0" cap="rnd" cmpd="dbl">
                <a:noFill/>
                <a:prstDash val="solid"/>
              </a:ln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sp>
        <p:nvSpPr>
          <p:cNvPr id="20" name="Заголовок 30">
            <a:extLst>
              <a:ext uri="{FF2B5EF4-FFF2-40B4-BE49-F238E27FC236}">
                <a16:creationId xmlns="" xmlns:a16="http://schemas.microsoft.com/office/drawing/2014/main" id="{39D48242-C165-4AAE-B5FE-87D92832098E}"/>
              </a:ext>
            </a:extLst>
          </p:cNvPr>
          <p:cNvSpPr txBox="1">
            <a:spLocks/>
          </p:cNvSpPr>
          <p:nvPr/>
        </p:nvSpPr>
        <p:spPr>
          <a:xfrm rot="10800000" flipV="1">
            <a:off x="871703" y="8113845"/>
            <a:ext cx="5114587" cy="3413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kern="21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1945</a:t>
            </a:r>
            <a:r>
              <a:rPr lang="ru-RU" sz="32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             2025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355075FE-E34D-419E-9919-E8CC4DD97AB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19321" y="3830897"/>
            <a:ext cx="1819358" cy="1819358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642195731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 advClick="0" advTm="11000">
        <p15:prstTrans prst="peelOff"/>
      </p:transition>
    </mc:Choice>
    <mc:Fallback>
      <p:transition spd="slow" advClick="0" advTm="11000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23">
            <a:extLst>
              <a:ext uri="{FF2B5EF4-FFF2-40B4-BE49-F238E27FC236}">
                <a16:creationId xmlns="" xmlns:a16="http://schemas.microsoft.com/office/drawing/2014/main" id="{93EAD160-B10B-4135-BE71-8222960A6BF2}"/>
              </a:ext>
            </a:extLst>
          </p:cNvPr>
          <p:cNvSpPr/>
          <p:nvPr/>
        </p:nvSpPr>
        <p:spPr>
          <a:xfrm>
            <a:off x="2825621" y="6641973"/>
            <a:ext cx="1206753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800" b="1" spc="300" dirty="0">
                <a:ln w="0" cap="rnd" cmpd="dbl">
                  <a:noFill/>
                  <a:prstDash val="solid"/>
                </a:ln>
                <a:latin typeface="Century Schoolbook" panose="02040604050505020304" pitchFamily="18" charset="0"/>
                <a:ea typeface="MS PMincho" panose="02020600040205080304" pitchFamily="18" charset="-128"/>
              </a:rPr>
              <a:t>1</a:t>
            </a:r>
            <a:endParaRPr lang="ru-RU" sz="16600" b="1" spc="300" dirty="0">
              <a:ln w="0" cap="rnd" cmpd="dbl">
                <a:noFill/>
                <a:prstDash val="solid"/>
              </a:ln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cxnSp>
        <p:nvCxnSpPr>
          <p:cNvPr id="29" name="Прямая соединительная линия 28">
            <a:extLst>
              <a:ext uri="{FF2B5EF4-FFF2-40B4-BE49-F238E27FC236}">
                <a16:creationId xmlns="" xmlns:a16="http://schemas.microsoft.com/office/drawing/2014/main" id="{3EEF987B-9511-4917-9A07-9D1F8E328384}"/>
              </a:ext>
            </a:extLst>
          </p:cNvPr>
          <p:cNvCxnSpPr>
            <a:cxnSpLocks/>
          </p:cNvCxnSpPr>
          <p:nvPr/>
        </p:nvCxnSpPr>
        <p:spPr>
          <a:xfrm>
            <a:off x="871706" y="6364046"/>
            <a:ext cx="5114587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Заголовок 30">
            <a:extLst>
              <a:ext uri="{FF2B5EF4-FFF2-40B4-BE49-F238E27FC236}">
                <a16:creationId xmlns="" xmlns:a16="http://schemas.microsoft.com/office/drawing/2014/main" id="{201FFD47-478B-4A73-8854-5475CE1EF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871706" y="5857657"/>
            <a:ext cx="5114587" cy="341369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latin typeface="Gungsuh" panose="02030600000101010101" pitchFamily="18" charset="-127"/>
                <a:ea typeface="Gungsuh" panose="02030600000101010101" pitchFamily="18" charset="-127"/>
              </a:rPr>
              <a:t>80 ШАГОВ К ПОБЕДЕ!</a:t>
            </a:r>
          </a:p>
        </p:txBody>
      </p:sp>
      <p:sp>
        <p:nvSpPr>
          <p:cNvPr id="32" name="Заголовок 30">
            <a:extLst>
              <a:ext uri="{FF2B5EF4-FFF2-40B4-BE49-F238E27FC236}">
                <a16:creationId xmlns="" xmlns:a16="http://schemas.microsoft.com/office/drawing/2014/main" id="{5BE21955-BBA1-4B11-A71E-3C1F22D9A5FF}"/>
              </a:ext>
            </a:extLst>
          </p:cNvPr>
          <p:cNvSpPr txBox="1">
            <a:spLocks/>
          </p:cNvSpPr>
          <p:nvPr/>
        </p:nvSpPr>
        <p:spPr>
          <a:xfrm rot="10800000" flipV="1">
            <a:off x="-4057" y="6426558"/>
            <a:ext cx="6862057" cy="6675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spc="-150" dirty="0">
                <a:latin typeface="MS PMincho" panose="02020600040205080304" pitchFamily="18" charset="-128"/>
                <a:ea typeface="MS PMincho" panose="02020600040205080304" pitchFamily="18" charset="-128"/>
              </a:rPr>
              <a:t>АПРЕЛЬ     ВТОРНИК </a:t>
            </a:r>
          </a:p>
        </p:txBody>
      </p:sp>
      <p:sp>
        <p:nvSpPr>
          <p:cNvPr id="33" name="Заголовок 30">
            <a:extLst>
              <a:ext uri="{FF2B5EF4-FFF2-40B4-BE49-F238E27FC236}">
                <a16:creationId xmlns="" xmlns:a16="http://schemas.microsoft.com/office/drawing/2014/main" id="{A03CCF8E-4098-4AD5-B14C-D12B95FD0348}"/>
              </a:ext>
            </a:extLst>
          </p:cNvPr>
          <p:cNvSpPr txBox="1">
            <a:spLocks/>
          </p:cNvSpPr>
          <p:nvPr/>
        </p:nvSpPr>
        <p:spPr>
          <a:xfrm rot="10800000" flipV="1">
            <a:off x="857476" y="8084806"/>
            <a:ext cx="5114587" cy="3413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kern="21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1945</a:t>
            </a:r>
            <a:r>
              <a:rPr lang="ru-RU" sz="32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         2025</a:t>
            </a:r>
          </a:p>
        </p:txBody>
      </p:sp>
      <p:sp>
        <p:nvSpPr>
          <p:cNvPr id="34" name="Заголовок 30">
            <a:extLst>
              <a:ext uri="{FF2B5EF4-FFF2-40B4-BE49-F238E27FC236}">
                <a16:creationId xmlns="" xmlns:a16="http://schemas.microsoft.com/office/drawing/2014/main" id="{AA4B2DEC-383A-40AC-BB58-2F9F697C0753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5" y="1044121"/>
            <a:ext cx="1588845" cy="3067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latin typeface="Gungsuh" panose="02030600000101010101" pitchFamily="18" charset="-127"/>
                <a:ea typeface="Gungsuh" panose="02030600000101010101" pitchFamily="18" charset="-127"/>
              </a:rPr>
              <a:t>ШАГ </a:t>
            </a:r>
            <a:r>
              <a:rPr lang="ru-RU" sz="2800" dirty="0" smtClean="0">
                <a:latin typeface="Gungsuh" panose="02030600000101010101" pitchFamily="18" charset="-127"/>
                <a:ea typeface="Gungsuh" panose="02030600000101010101" pitchFamily="18" charset="-127"/>
              </a:rPr>
              <a:t>62</a:t>
            </a:r>
            <a:endParaRPr lang="ru-RU" sz="2800" dirty="0">
              <a:latin typeface="Gungsuh" panose="02030600000101010101" pitchFamily="18" charset="-127"/>
              <a:ea typeface="Gungsuh" panose="02030600000101010101" pitchFamily="18" charset="-127"/>
            </a:endParaRPr>
          </a:p>
        </p:txBody>
      </p:sp>
      <p:sp>
        <p:nvSpPr>
          <p:cNvPr id="35" name="Заголовок 30">
            <a:extLst>
              <a:ext uri="{FF2B5EF4-FFF2-40B4-BE49-F238E27FC236}">
                <a16:creationId xmlns="" xmlns:a16="http://schemas.microsoft.com/office/drawing/2014/main" id="{33AE6C71-2FBF-4A25-8FD9-26517EE3A426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4" y="1577638"/>
            <a:ext cx="5914451" cy="10131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Виртуальная экскурсия «Город Герой – Волгоград»</a:t>
            </a:r>
          </a:p>
        </p:txBody>
      </p:sp>
      <p:sp>
        <p:nvSpPr>
          <p:cNvPr id="36" name="Заголовок 30">
            <a:extLst>
              <a:ext uri="{FF2B5EF4-FFF2-40B4-BE49-F238E27FC236}">
                <a16:creationId xmlns="" xmlns:a16="http://schemas.microsoft.com/office/drawing/2014/main" id="{2D89F9A0-CE64-4AAE-B520-4E37E4C73268}"/>
              </a:ext>
            </a:extLst>
          </p:cNvPr>
          <p:cNvSpPr txBox="1">
            <a:spLocks/>
          </p:cNvSpPr>
          <p:nvPr/>
        </p:nvSpPr>
        <p:spPr>
          <a:xfrm rot="10800000" flipV="1">
            <a:off x="1551957" y="2826418"/>
            <a:ext cx="3754080" cy="2907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kern="21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сканируй и смотри:</a:t>
            </a:r>
            <a:endParaRPr lang="ru-RU" sz="2400" spc="300" dirty="0">
              <a:solidFill>
                <a:schemeClr val="tx1">
                  <a:lumMod val="85000"/>
                  <a:lumOff val="15000"/>
                </a:schemeClr>
              </a:solidFill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E46FD20E-64FE-42FF-80B0-96A4EC7482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79618" y="3397274"/>
            <a:ext cx="2098753" cy="2098753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39035267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 advClick="0" advTm="11000">
        <p15:prstTrans prst="peelOff"/>
      </p:transition>
    </mc:Choice>
    <mc:Fallback>
      <p:transition spd="slow" advClick="0" advTm="11000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23">
            <a:extLst>
              <a:ext uri="{FF2B5EF4-FFF2-40B4-BE49-F238E27FC236}">
                <a16:creationId xmlns="" xmlns:a16="http://schemas.microsoft.com/office/drawing/2014/main" id="{93EAD160-B10B-4135-BE71-8222960A6BF2}"/>
              </a:ext>
            </a:extLst>
          </p:cNvPr>
          <p:cNvSpPr/>
          <p:nvPr/>
        </p:nvSpPr>
        <p:spPr>
          <a:xfrm>
            <a:off x="1897887" y="6641973"/>
            <a:ext cx="3115782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800" b="1" spc="300" dirty="0">
                <a:ln w="0" cap="rnd" cmpd="dbl">
                  <a:noFill/>
                  <a:prstDash val="solid"/>
                </a:ln>
                <a:latin typeface="Century Schoolbook" panose="02040604050505020304" pitchFamily="18" charset="0"/>
                <a:ea typeface="MS PMincho" panose="02020600040205080304" pitchFamily="18" charset="-128"/>
              </a:rPr>
              <a:t>2</a:t>
            </a:r>
            <a:endParaRPr lang="ru-RU" sz="16600" b="1" spc="300" dirty="0">
              <a:ln w="0" cap="rnd" cmpd="dbl">
                <a:noFill/>
                <a:prstDash val="solid"/>
              </a:ln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cxnSp>
        <p:nvCxnSpPr>
          <p:cNvPr id="29" name="Прямая соединительная линия 28">
            <a:extLst>
              <a:ext uri="{FF2B5EF4-FFF2-40B4-BE49-F238E27FC236}">
                <a16:creationId xmlns="" xmlns:a16="http://schemas.microsoft.com/office/drawing/2014/main" id="{3EEF987B-9511-4917-9A07-9D1F8E328384}"/>
              </a:ext>
            </a:extLst>
          </p:cNvPr>
          <p:cNvCxnSpPr>
            <a:cxnSpLocks/>
          </p:cNvCxnSpPr>
          <p:nvPr/>
        </p:nvCxnSpPr>
        <p:spPr>
          <a:xfrm>
            <a:off x="871706" y="6364046"/>
            <a:ext cx="5114587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Заголовок 30">
            <a:extLst>
              <a:ext uri="{FF2B5EF4-FFF2-40B4-BE49-F238E27FC236}">
                <a16:creationId xmlns="" xmlns:a16="http://schemas.microsoft.com/office/drawing/2014/main" id="{201FFD47-478B-4A73-8854-5475CE1EF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871706" y="5857657"/>
            <a:ext cx="5114587" cy="341369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latin typeface="Gungsuh" panose="02030600000101010101" pitchFamily="18" charset="-127"/>
                <a:ea typeface="Gungsuh" panose="02030600000101010101" pitchFamily="18" charset="-127"/>
              </a:rPr>
              <a:t>80 ШАГОВ К ПОБЕДЕ!</a:t>
            </a:r>
          </a:p>
        </p:txBody>
      </p:sp>
      <p:sp>
        <p:nvSpPr>
          <p:cNvPr id="32" name="Заголовок 30">
            <a:extLst>
              <a:ext uri="{FF2B5EF4-FFF2-40B4-BE49-F238E27FC236}">
                <a16:creationId xmlns="" xmlns:a16="http://schemas.microsoft.com/office/drawing/2014/main" id="{5BE21955-BBA1-4B11-A71E-3C1F22D9A5FF}"/>
              </a:ext>
            </a:extLst>
          </p:cNvPr>
          <p:cNvSpPr txBox="1">
            <a:spLocks/>
          </p:cNvSpPr>
          <p:nvPr/>
        </p:nvSpPr>
        <p:spPr>
          <a:xfrm rot="10800000" flipV="1">
            <a:off x="871704" y="6309278"/>
            <a:ext cx="5387427" cy="6675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spc="-150" dirty="0">
                <a:latin typeface="MS PMincho" panose="02020600040205080304" pitchFamily="18" charset="-128"/>
                <a:ea typeface="MS PMincho" panose="02020600040205080304" pitchFamily="18" charset="-128"/>
              </a:rPr>
              <a:t>АПРЕЛЬ     СРЕДА </a:t>
            </a:r>
          </a:p>
        </p:txBody>
      </p:sp>
      <p:sp>
        <p:nvSpPr>
          <p:cNvPr id="33" name="Заголовок 30">
            <a:extLst>
              <a:ext uri="{FF2B5EF4-FFF2-40B4-BE49-F238E27FC236}">
                <a16:creationId xmlns="" xmlns:a16="http://schemas.microsoft.com/office/drawing/2014/main" id="{A03CCF8E-4098-4AD5-B14C-D12B95FD0348}"/>
              </a:ext>
            </a:extLst>
          </p:cNvPr>
          <p:cNvSpPr txBox="1">
            <a:spLocks/>
          </p:cNvSpPr>
          <p:nvPr/>
        </p:nvSpPr>
        <p:spPr>
          <a:xfrm rot="10800000" flipV="1">
            <a:off x="349420" y="7861463"/>
            <a:ext cx="6159148" cy="74411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kern="21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1945</a:t>
            </a:r>
            <a:r>
              <a:rPr lang="ru-RU" sz="32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             2025</a:t>
            </a:r>
          </a:p>
        </p:txBody>
      </p:sp>
      <p:sp>
        <p:nvSpPr>
          <p:cNvPr id="34" name="Заголовок 30">
            <a:extLst>
              <a:ext uri="{FF2B5EF4-FFF2-40B4-BE49-F238E27FC236}">
                <a16:creationId xmlns="" xmlns:a16="http://schemas.microsoft.com/office/drawing/2014/main" id="{AA4B2DEC-383A-40AC-BB58-2F9F697C0753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4" y="966193"/>
            <a:ext cx="1575966" cy="3491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latin typeface="Gungsuh" panose="02030600000101010101" pitchFamily="18" charset="-127"/>
                <a:ea typeface="Gungsuh" panose="02030600000101010101" pitchFamily="18" charset="-127"/>
              </a:rPr>
              <a:t>ШАГ </a:t>
            </a:r>
            <a:r>
              <a:rPr lang="ru-RU" sz="2800" dirty="0" smtClean="0">
                <a:latin typeface="Gungsuh" panose="02030600000101010101" pitchFamily="18" charset="-127"/>
                <a:ea typeface="Gungsuh" panose="02030600000101010101" pitchFamily="18" charset="-127"/>
              </a:rPr>
              <a:t>63</a:t>
            </a:r>
            <a:endParaRPr lang="ru-RU" sz="2800" dirty="0">
              <a:latin typeface="Gungsuh" panose="02030600000101010101" pitchFamily="18" charset="-127"/>
              <a:ea typeface="Gungsuh" panose="02030600000101010101" pitchFamily="18" charset="-127"/>
            </a:endParaRPr>
          </a:p>
        </p:txBody>
      </p:sp>
      <p:sp>
        <p:nvSpPr>
          <p:cNvPr id="35" name="Заголовок 30">
            <a:extLst>
              <a:ext uri="{FF2B5EF4-FFF2-40B4-BE49-F238E27FC236}">
                <a16:creationId xmlns="" xmlns:a16="http://schemas.microsoft.com/office/drawing/2014/main" id="{33AE6C71-2FBF-4A25-8FD9-26517EE3A426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68" y="1908120"/>
            <a:ext cx="5914451" cy="23590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Экскурсии в </a:t>
            </a:r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музей Боевой Славы</a:t>
            </a:r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ungsuh" panose="02030600000101010101" pitchFamily="18" charset="-127"/>
              <a:ea typeface="Gungsuh" panose="02030600000101010101" pitchFamily="18" charset="-127"/>
            </a:endParaRPr>
          </a:p>
        </p:txBody>
      </p:sp>
      <p:sp>
        <p:nvSpPr>
          <p:cNvPr id="36" name="Заголовок 30">
            <a:extLst>
              <a:ext uri="{FF2B5EF4-FFF2-40B4-BE49-F238E27FC236}">
                <a16:creationId xmlns="" xmlns:a16="http://schemas.microsoft.com/office/drawing/2014/main" id="{2D89F9A0-CE64-4AAE-B520-4E37E4C73268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69" y="3598735"/>
            <a:ext cx="5914451" cy="106155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2400" spc="300" dirty="0">
              <a:solidFill>
                <a:schemeClr val="tx1">
                  <a:lumMod val="85000"/>
                  <a:lumOff val="15000"/>
                </a:schemeClr>
              </a:solidFill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86773487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 advClick="0" advTm="11000">
        <p15:prstTrans prst="peelOff"/>
      </p:transition>
    </mc:Choice>
    <mc:Fallback>
      <p:transition spd="slow" advClick="0" advTm="11000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23">
            <a:extLst>
              <a:ext uri="{FF2B5EF4-FFF2-40B4-BE49-F238E27FC236}">
                <a16:creationId xmlns="" xmlns:a16="http://schemas.microsoft.com/office/drawing/2014/main" id="{93EAD160-B10B-4135-BE71-8222960A6BF2}"/>
              </a:ext>
            </a:extLst>
          </p:cNvPr>
          <p:cNvSpPr/>
          <p:nvPr/>
        </p:nvSpPr>
        <p:spPr>
          <a:xfrm>
            <a:off x="2825621" y="6641973"/>
            <a:ext cx="1206753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800" b="1" spc="300" dirty="0">
                <a:ln w="0" cap="rnd" cmpd="dbl">
                  <a:noFill/>
                  <a:prstDash val="solid"/>
                </a:ln>
                <a:latin typeface="Century Schoolbook" panose="02040604050505020304" pitchFamily="18" charset="0"/>
                <a:ea typeface="MS PMincho" panose="02020600040205080304" pitchFamily="18" charset="-128"/>
              </a:rPr>
              <a:t>3</a:t>
            </a:r>
            <a:endParaRPr lang="ru-RU" sz="16600" b="1" spc="300" dirty="0">
              <a:ln w="0" cap="rnd" cmpd="dbl">
                <a:noFill/>
                <a:prstDash val="solid"/>
              </a:ln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cxnSp>
        <p:nvCxnSpPr>
          <p:cNvPr id="29" name="Прямая соединительная линия 28">
            <a:extLst>
              <a:ext uri="{FF2B5EF4-FFF2-40B4-BE49-F238E27FC236}">
                <a16:creationId xmlns="" xmlns:a16="http://schemas.microsoft.com/office/drawing/2014/main" id="{3EEF987B-9511-4917-9A07-9D1F8E328384}"/>
              </a:ext>
            </a:extLst>
          </p:cNvPr>
          <p:cNvCxnSpPr>
            <a:cxnSpLocks/>
          </p:cNvCxnSpPr>
          <p:nvPr/>
        </p:nvCxnSpPr>
        <p:spPr>
          <a:xfrm>
            <a:off x="871706" y="6364046"/>
            <a:ext cx="5114587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Заголовок 30">
            <a:extLst>
              <a:ext uri="{FF2B5EF4-FFF2-40B4-BE49-F238E27FC236}">
                <a16:creationId xmlns="" xmlns:a16="http://schemas.microsoft.com/office/drawing/2014/main" id="{201FFD47-478B-4A73-8854-5475CE1EF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871706" y="5857657"/>
            <a:ext cx="5114587" cy="341369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latin typeface="Gungsuh" panose="02030600000101010101" pitchFamily="18" charset="-127"/>
                <a:ea typeface="Gungsuh" panose="02030600000101010101" pitchFamily="18" charset="-127"/>
              </a:rPr>
              <a:t>80 ШАГОВ К ПОБЕДЕ!</a:t>
            </a:r>
          </a:p>
        </p:txBody>
      </p:sp>
      <p:sp>
        <p:nvSpPr>
          <p:cNvPr id="32" name="Заголовок 30">
            <a:extLst>
              <a:ext uri="{FF2B5EF4-FFF2-40B4-BE49-F238E27FC236}">
                <a16:creationId xmlns="" xmlns:a16="http://schemas.microsoft.com/office/drawing/2014/main" id="{5BE21955-BBA1-4B11-A71E-3C1F22D9A5FF}"/>
              </a:ext>
            </a:extLst>
          </p:cNvPr>
          <p:cNvSpPr txBox="1">
            <a:spLocks/>
          </p:cNvSpPr>
          <p:nvPr/>
        </p:nvSpPr>
        <p:spPr>
          <a:xfrm rot="10800000" flipV="1">
            <a:off x="-4057" y="6426558"/>
            <a:ext cx="6862057" cy="6675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spc="-150" dirty="0">
                <a:latin typeface="MS PMincho" panose="02020600040205080304" pitchFamily="18" charset="-128"/>
                <a:ea typeface="MS PMincho" panose="02020600040205080304" pitchFamily="18" charset="-128"/>
              </a:rPr>
              <a:t>АПРЕЛЬ     ЧЕТВЕРГ </a:t>
            </a:r>
          </a:p>
        </p:txBody>
      </p:sp>
      <p:sp>
        <p:nvSpPr>
          <p:cNvPr id="33" name="Заголовок 30">
            <a:extLst>
              <a:ext uri="{FF2B5EF4-FFF2-40B4-BE49-F238E27FC236}">
                <a16:creationId xmlns="" xmlns:a16="http://schemas.microsoft.com/office/drawing/2014/main" id="{A03CCF8E-4098-4AD5-B14C-D12B95FD0348}"/>
              </a:ext>
            </a:extLst>
          </p:cNvPr>
          <p:cNvSpPr txBox="1">
            <a:spLocks/>
          </p:cNvSpPr>
          <p:nvPr/>
        </p:nvSpPr>
        <p:spPr>
          <a:xfrm rot="10800000" flipV="1">
            <a:off x="857476" y="8084806"/>
            <a:ext cx="5114587" cy="3413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kern="21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1945</a:t>
            </a:r>
            <a:r>
              <a:rPr lang="ru-RU" sz="32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         2025</a:t>
            </a:r>
          </a:p>
        </p:txBody>
      </p:sp>
      <p:sp>
        <p:nvSpPr>
          <p:cNvPr id="34" name="Заголовок 30">
            <a:extLst>
              <a:ext uri="{FF2B5EF4-FFF2-40B4-BE49-F238E27FC236}">
                <a16:creationId xmlns="" xmlns:a16="http://schemas.microsoft.com/office/drawing/2014/main" id="{AA4B2DEC-383A-40AC-BB58-2F9F697C0753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4" y="586921"/>
            <a:ext cx="1588845" cy="3067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latin typeface="Gungsuh" panose="02030600000101010101" pitchFamily="18" charset="-127"/>
                <a:ea typeface="Gungsuh" panose="02030600000101010101" pitchFamily="18" charset="-127"/>
              </a:rPr>
              <a:t>ШАГ </a:t>
            </a:r>
            <a:r>
              <a:rPr lang="ru-RU" sz="2800" dirty="0" smtClean="0">
                <a:latin typeface="Gungsuh" panose="02030600000101010101" pitchFamily="18" charset="-127"/>
                <a:ea typeface="Gungsuh" panose="02030600000101010101" pitchFamily="18" charset="-127"/>
              </a:rPr>
              <a:t>64</a:t>
            </a:r>
            <a:endParaRPr lang="ru-RU" sz="2800" dirty="0">
              <a:latin typeface="Gungsuh" panose="02030600000101010101" pitchFamily="18" charset="-127"/>
              <a:ea typeface="Gungsuh" panose="02030600000101010101" pitchFamily="18" charset="-127"/>
            </a:endParaRPr>
          </a:p>
        </p:txBody>
      </p:sp>
      <p:sp>
        <p:nvSpPr>
          <p:cNvPr id="35" name="Заголовок 30">
            <a:extLst>
              <a:ext uri="{FF2B5EF4-FFF2-40B4-BE49-F238E27FC236}">
                <a16:creationId xmlns="" xmlns:a16="http://schemas.microsoft.com/office/drawing/2014/main" id="{33AE6C71-2FBF-4A25-8FD9-26517EE3A426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4" y="1577638"/>
            <a:ext cx="5914451" cy="12417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Акция «Оберег для солдата СВО»</a:t>
            </a:r>
          </a:p>
        </p:txBody>
      </p:sp>
      <p:sp>
        <p:nvSpPr>
          <p:cNvPr id="36" name="Заголовок 30">
            <a:extLst>
              <a:ext uri="{FF2B5EF4-FFF2-40B4-BE49-F238E27FC236}">
                <a16:creationId xmlns="" xmlns:a16="http://schemas.microsoft.com/office/drawing/2014/main" id="{2D89F9A0-CE64-4AAE-B520-4E37E4C73268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2" y="3011935"/>
            <a:ext cx="5914452" cy="83884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kern="2100" spc="3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Создание  </a:t>
            </a:r>
            <a:r>
              <a:rPr lang="ru-RU" sz="2400" kern="21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с классом обереги для солдат СВО</a:t>
            </a:r>
            <a:endParaRPr lang="ru-RU" sz="2400" spc="300" dirty="0">
              <a:solidFill>
                <a:schemeClr val="tx1">
                  <a:lumMod val="85000"/>
                  <a:lumOff val="15000"/>
                </a:schemeClr>
              </a:solidFill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44630996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 advClick="0" advTm="11000">
        <p15:prstTrans prst="peelOff"/>
      </p:transition>
    </mc:Choice>
    <mc:Fallback>
      <p:transition spd="slow" advClick="0" advTm="1100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23">
            <a:extLst>
              <a:ext uri="{FF2B5EF4-FFF2-40B4-BE49-F238E27FC236}">
                <a16:creationId xmlns="" xmlns:a16="http://schemas.microsoft.com/office/drawing/2014/main" id="{93EAD160-B10B-4135-BE71-8222960A6BF2}"/>
              </a:ext>
            </a:extLst>
          </p:cNvPr>
          <p:cNvSpPr/>
          <p:nvPr/>
        </p:nvSpPr>
        <p:spPr>
          <a:xfrm>
            <a:off x="2530347" y="7932324"/>
            <a:ext cx="179730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spc="300" dirty="0" smtClean="0">
                <a:ln w="0" cap="rnd" cmpd="dbl">
                  <a:noFill/>
                  <a:prstDash val="solid"/>
                </a:ln>
                <a:latin typeface="Century Schoolbook" panose="02040604050505020304" pitchFamily="18" charset="0"/>
                <a:ea typeface="MS PMincho" panose="02020600040205080304" pitchFamily="18" charset="-128"/>
              </a:rPr>
              <a:t>9-31</a:t>
            </a:r>
            <a:endParaRPr lang="ru-RU" sz="3600" b="1" spc="300" dirty="0">
              <a:ln w="0" cap="rnd" cmpd="dbl">
                <a:noFill/>
                <a:prstDash val="solid"/>
              </a:ln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cxnSp>
        <p:nvCxnSpPr>
          <p:cNvPr id="29" name="Прямая соединительная линия 28">
            <a:extLst>
              <a:ext uri="{FF2B5EF4-FFF2-40B4-BE49-F238E27FC236}">
                <a16:creationId xmlns="" xmlns:a16="http://schemas.microsoft.com/office/drawing/2014/main" id="{3EEF987B-9511-4917-9A07-9D1F8E328384}"/>
              </a:ext>
            </a:extLst>
          </p:cNvPr>
          <p:cNvCxnSpPr>
            <a:cxnSpLocks/>
          </p:cNvCxnSpPr>
          <p:nvPr/>
        </p:nvCxnSpPr>
        <p:spPr>
          <a:xfrm>
            <a:off x="871706" y="6364046"/>
            <a:ext cx="5114587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Заголовок 30">
            <a:extLst>
              <a:ext uri="{FF2B5EF4-FFF2-40B4-BE49-F238E27FC236}">
                <a16:creationId xmlns="" xmlns:a16="http://schemas.microsoft.com/office/drawing/2014/main" id="{201FFD47-478B-4A73-8854-5475CE1EF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871706" y="5857657"/>
            <a:ext cx="5114587" cy="341369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latin typeface="Gungsuh" panose="02030600000101010101" pitchFamily="18" charset="-127"/>
                <a:ea typeface="Gungsuh" panose="02030600000101010101" pitchFamily="18" charset="-127"/>
              </a:rPr>
              <a:t>80 ШАГОВ К ПОБЕДЕ!</a:t>
            </a:r>
          </a:p>
        </p:txBody>
      </p:sp>
      <p:sp>
        <p:nvSpPr>
          <p:cNvPr id="32" name="Заголовок 30">
            <a:extLst>
              <a:ext uri="{FF2B5EF4-FFF2-40B4-BE49-F238E27FC236}">
                <a16:creationId xmlns="" xmlns:a16="http://schemas.microsoft.com/office/drawing/2014/main" id="{5BE21955-BBA1-4B11-A71E-3C1F22D9A5FF}"/>
              </a:ext>
            </a:extLst>
          </p:cNvPr>
          <p:cNvSpPr txBox="1">
            <a:spLocks/>
          </p:cNvSpPr>
          <p:nvPr/>
        </p:nvSpPr>
        <p:spPr>
          <a:xfrm rot="10800000" flipV="1">
            <a:off x="871705" y="6309278"/>
            <a:ext cx="5114587" cy="6675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spc="-150" dirty="0">
                <a:latin typeface="MS PMincho" panose="02020600040205080304" pitchFamily="18" charset="-128"/>
                <a:ea typeface="MS PMincho" panose="02020600040205080304" pitchFamily="18" charset="-128"/>
              </a:rPr>
              <a:t>ЯНВАРЬ     ЧЕТВЕРГ </a:t>
            </a:r>
          </a:p>
        </p:txBody>
      </p:sp>
      <p:sp>
        <p:nvSpPr>
          <p:cNvPr id="33" name="Заголовок 30">
            <a:extLst>
              <a:ext uri="{FF2B5EF4-FFF2-40B4-BE49-F238E27FC236}">
                <a16:creationId xmlns="" xmlns:a16="http://schemas.microsoft.com/office/drawing/2014/main" id="{A03CCF8E-4098-4AD5-B14C-D12B95FD0348}"/>
              </a:ext>
            </a:extLst>
          </p:cNvPr>
          <p:cNvSpPr txBox="1">
            <a:spLocks/>
          </p:cNvSpPr>
          <p:nvPr/>
        </p:nvSpPr>
        <p:spPr>
          <a:xfrm rot="10800000" flipV="1">
            <a:off x="857476" y="8084806"/>
            <a:ext cx="5114587" cy="3413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kern="21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1945</a:t>
            </a:r>
            <a:r>
              <a:rPr lang="ru-RU" sz="32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    </a:t>
            </a:r>
            <a:r>
              <a:rPr lang="ru-RU" sz="3200" spc="600" dirty="0" smtClean="0">
                <a:latin typeface="MS PMincho" panose="02020600040205080304" pitchFamily="18" charset="-128"/>
                <a:ea typeface="MS PMincho" panose="02020600040205080304" pitchFamily="18" charset="-128"/>
              </a:rPr>
              <a:t>         2025</a:t>
            </a:r>
            <a:endParaRPr lang="ru-RU" sz="3200" spc="600" dirty="0">
              <a:latin typeface="MS PMincho" panose="02020600040205080304" pitchFamily="18" charset="-128"/>
              <a:ea typeface="MS PMincho" panose="02020600040205080304" pitchFamily="18" charset="-128"/>
            </a:endParaRPr>
          </a:p>
        </p:txBody>
      </p:sp>
      <p:sp>
        <p:nvSpPr>
          <p:cNvPr id="34" name="Заголовок 30">
            <a:extLst>
              <a:ext uri="{FF2B5EF4-FFF2-40B4-BE49-F238E27FC236}">
                <a16:creationId xmlns="" xmlns:a16="http://schemas.microsoft.com/office/drawing/2014/main" id="{AA4B2DEC-383A-40AC-BB58-2F9F697C0753}"/>
              </a:ext>
            </a:extLst>
          </p:cNvPr>
          <p:cNvSpPr txBox="1">
            <a:spLocks/>
          </p:cNvSpPr>
          <p:nvPr/>
        </p:nvSpPr>
        <p:spPr>
          <a:xfrm rot="10800000" flipV="1">
            <a:off x="475810" y="964480"/>
            <a:ext cx="1920905" cy="5203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latin typeface="Gungsuh" panose="02030600000101010101" pitchFamily="18" charset="-127"/>
                <a:ea typeface="Gungsuh" panose="02030600000101010101" pitchFamily="18" charset="-127"/>
              </a:rPr>
              <a:t>ШАГ </a:t>
            </a:r>
            <a:r>
              <a:rPr lang="ru-RU" sz="2800" dirty="0" smtClean="0">
                <a:latin typeface="Gungsuh" panose="02030600000101010101" pitchFamily="18" charset="-127"/>
                <a:ea typeface="Gungsuh" panose="02030600000101010101" pitchFamily="18" charset="-127"/>
              </a:rPr>
              <a:t>2-23</a:t>
            </a:r>
            <a:endParaRPr lang="ru-RU" sz="2800" dirty="0">
              <a:latin typeface="Gungsuh" panose="02030600000101010101" pitchFamily="18" charset="-127"/>
              <a:ea typeface="Gungsuh" panose="02030600000101010101" pitchFamily="18" charset="-127"/>
            </a:endParaRPr>
          </a:p>
        </p:txBody>
      </p:sp>
      <p:sp>
        <p:nvSpPr>
          <p:cNvPr id="35" name="Заголовок 30">
            <a:extLst>
              <a:ext uri="{FF2B5EF4-FFF2-40B4-BE49-F238E27FC236}">
                <a16:creationId xmlns="" xmlns:a16="http://schemas.microsoft.com/office/drawing/2014/main" id="{33AE6C71-2FBF-4A25-8FD9-26517EE3A426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4" y="1577638"/>
            <a:ext cx="5914451" cy="28724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Создание сборника «Тыл в годы 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ВОВ»</a:t>
            </a:r>
          </a:p>
        </p:txBody>
      </p:sp>
      <p:sp>
        <p:nvSpPr>
          <p:cNvPr id="36" name="Заголовок 30">
            <a:extLst>
              <a:ext uri="{FF2B5EF4-FFF2-40B4-BE49-F238E27FC236}">
                <a16:creationId xmlns="" xmlns:a16="http://schemas.microsoft.com/office/drawing/2014/main" id="{2D89F9A0-CE64-4AAE-B520-4E37E4C73268}"/>
              </a:ext>
            </a:extLst>
          </p:cNvPr>
          <p:cNvSpPr txBox="1">
            <a:spLocks/>
          </p:cNvSpPr>
          <p:nvPr/>
        </p:nvSpPr>
        <p:spPr>
          <a:xfrm rot="10800000" flipV="1">
            <a:off x="1551957" y="2826418"/>
            <a:ext cx="3754080" cy="2907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2400" spc="300" dirty="0">
              <a:solidFill>
                <a:schemeClr val="tx1">
                  <a:lumMod val="85000"/>
                  <a:lumOff val="15000"/>
                </a:schemeClr>
              </a:solidFill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31768528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 advClick="0" advTm="8000">
        <p15:prstTrans prst="peelOff"/>
      </p:transition>
    </mc:Choice>
    <mc:Fallback>
      <p:transition spd="slow" advClick="0" advTm="8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23">
            <a:extLst>
              <a:ext uri="{FF2B5EF4-FFF2-40B4-BE49-F238E27FC236}">
                <a16:creationId xmlns="" xmlns:a16="http://schemas.microsoft.com/office/drawing/2014/main" id="{93EAD160-B10B-4135-BE71-8222960A6BF2}"/>
              </a:ext>
            </a:extLst>
          </p:cNvPr>
          <p:cNvSpPr/>
          <p:nvPr/>
        </p:nvSpPr>
        <p:spPr>
          <a:xfrm>
            <a:off x="2825621" y="6641973"/>
            <a:ext cx="1206753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800" b="1" spc="300" dirty="0">
                <a:ln w="0" cap="rnd" cmpd="dbl">
                  <a:noFill/>
                  <a:prstDash val="solid"/>
                </a:ln>
                <a:latin typeface="Century Schoolbook" panose="02040604050505020304" pitchFamily="18" charset="0"/>
                <a:ea typeface="MS PMincho" panose="02020600040205080304" pitchFamily="18" charset="-128"/>
              </a:rPr>
              <a:t>9</a:t>
            </a:r>
            <a:endParaRPr lang="ru-RU" sz="16600" b="1" spc="300" dirty="0">
              <a:ln w="0" cap="rnd" cmpd="dbl">
                <a:noFill/>
                <a:prstDash val="solid"/>
              </a:ln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cxnSp>
        <p:nvCxnSpPr>
          <p:cNvPr id="29" name="Прямая соединительная линия 28">
            <a:extLst>
              <a:ext uri="{FF2B5EF4-FFF2-40B4-BE49-F238E27FC236}">
                <a16:creationId xmlns="" xmlns:a16="http://schemas.microsoft.com/office/drawing/2014/main" id="{3EEF987B-9511-4917-9A07-9D1F8E328384}"/>
              </a:ext>
            </a:extLst>
          </p:cNvPr>
          <p:cNvCxnSpPr>
            <a:cxnSpLocks/>
          </p:cNvCxnSpPr>
          <p:nvPr/>
        </p:nvCxnSpPr>
        <p:spPr>
          <a:xfrm>
            <a:off x="871706" y="6364046"/>
            <a:ext cx="5114587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Заголовок 30">
            <a:extLst>
              <a:ext uri="{FF2B5EF4-FFF2-40B4-BE49-F238E27FC236}">
                <a16:creationId xmlns="" xmlns:a16="http://schemas.microsoft.com/office/drawing/2014/main" id="{201FFD47-478B-4A73-8854-5475CE1EF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871706" y="5857657"/>
            <a:ext cx="5114587" cy="341369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latin typeface="Gungsuh" panose="02030600000101010101" pitchFamily="18" charset="-127"/>
                <a:ea typeface="Gungsuh" panose="02030600000101010101" pitchFamily="18" charset="-127"/>
              </a:rPr>
              <a:t>80 ШАГОВ К ПОБЕДЕ!</a:t>
            </a:r>
          </a:p>
        </p:txBody>
      </p:sp>
      <p:sp>
        <p:nvSpPr>
          <p:cNvPr id="32" name="Заголовок 30">
            <a:extLst>
              <a:ext uri="{FF2B5EF4-FFF2-40B4-BE49-F238E27FC236}">
                <a16:creationId xmlns="" xmlns:a16="http://schemas.microsoft.com/office/drawing/2014/main" id="{5BE21955-BBA1-4B11-A71E-3C1F22D9A5FF}"/>
              </a:ext>
            </a:extLst>
          </p:cNvPr>
          <p:cNvSpPr txBox="1">
            <a:spLocks/>
          </p:cNvSpPr>
          <p:nvPr/>
        </p:nvSpPr>
        <p:spPr>
          <a:xfrm rot="10800000" flipV="1">
            <a:off x="-4057" y="6426558"/>
            <a:ext cx="6862057" cy="6675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spc="-150" dirty="0">
                <a:latin typeface="MS PMincho" panose="02020600040205080304" pitchFamily="18" charset="-128"/>
                <a:ea typeface="MS PMincho" panose="02020600040205080304" pitchFamily="18" charset="-128"/>
              </a:rPr>
              <a:t>АПРЕЛЬ     СРЕДА </a:t>
            </a:r>
          </a:p>
        </p:txBody>
      </p:sp>
      <p:sp>
        <p:nvSpPr>
          <p:cNvPr id="33" name="Заголовок 30">
            <a:extLst>
              <a:ext uri="{FF2B5EF4-FFF2-40B4-BE49-F238E27FC236}">
                <a16:creationId xmlns="" xmlns:a16="http://schemas.microsoft.com/office/drawing/2014/main" id="{A03CCF8E-4098-4AD5-B14C-D12B95FD0348}"/>
              </a:ext>
            </a:extLst>
          </p:cNvPr>
          <p:cNvSpPr txBox="1">
            <a:spLocks/>
          </p:cNvSpPr>
          <p:nvPr/>
        </p:nvSpPr>
        <p:spPr>
          <a:xfrm rot="10800000" flipV="1">
            <a:off x="857476" y="8084806"/>
            <a:ext cx="5114587" cy="3413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kern="21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1945</a:t>
            </a:r>
            <a:r>
              <a:rPr lang="ru-RU" sz="32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         2025</a:t>
            </a:r>
          </a:p>
        </p:txBody>
      </p:sp>
      <p:sp>
        <p:nvSpPr>
          <p:cNvPr id="34" name="Заголовок 30">
            <a:extLst>
              <a:ext uri="{FF2B5EF4-FFF2-40B4-BE49-F238E27FC236}">
                <a16:creationId xmlns="" xmlns:a16="http://schemas.microsoft.com/office/drawing/2014/main" id="{AA4B2DEC-383A-40AC-BB58-2F9F697C0753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4" y="934002"/>
            <a:ext cx="1588845" cy="3067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latin typeface="Gungsuh" panose="02030600000101010101" pitchFamily="18" charset="-127"/>
                <a:ea typeface="Gungsuh" panose="02030600000101010101" pitchFamily="18" charset="-127"/>
              </a:rPr>
              <a:t>ШАГ </a:t>
            </a:r>
            <a:r>
              <a:rPr lang="ru-RU" sz="2800" dirty="0" smtClean="0">
                <a:latin typeface="Gungsuh" panose="02030600000101010101" pitchFamily="18" charset="-127"/>
                <a:ea typeface="Gungsuh" panose="02030600000101010101" pitchFamily="18" charset="-127"/>
              </a:rPr>
              <a:t>65</a:t>
            </a:r>
            <a:endParaRPr lang="ru-RU" sz="2800" dirty="0">
              <a:latin typeface="Gungsuh" panose="02030600000101010101" pitchFamily="18" charset="-127"/>
              <a:ea typeface="Gungsuh" panose="02030600000101010101" pitchFamily="18" charset="-127"/>
            </a:endParaRPr>
          </a:p>
        </p:txBody>
      </p:sp>
      <p:sp>
        <p:nvSpPr>
          <p:cNvPr id="35" name="Заголовок 30">
            <a:extLst>
              <a:ext uri="{FF2B5EF4-FFF2-40B4-BE49-F238E27FC236}">
                <a16:creationId xmlns="" xmlns:a16="http://schemas.microsoft.com/office/drawing/2014/main" id="{33AE6C71-2FBF-4A25-8FD9-26517EE3A426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4" y="1965003"/>
            <a:ext cx="5914451" cy="5889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Акции по адресной помощи участникам СВО </a:t>
            </a:r>
          </a:p>
        </p:txBody>
      </p:sp>
      <p:sp>
        <p:nvSpPr>
          <p:cNvPr id="36" name="Заголовок 30">
            <a:extLst>
              <a:ext uri="{FF2B5EF4-FFF2-40B4-BE49-F238E27FC236}">
                <a16:creationId xmlns="" xmlns:a16="http://schemas.microsoft.com/office/drawing/2014/main" id="{2D89F9A0-CE64-4AAE-B520-4E37E4C73268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4" y="3606281"/>
            <a:ext cx="5914450" cy="10771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Организуй с классом изготовление окопных свечей, плетение сетей, сбор гуманитарного груза</a:t>
            </a:r>
          </a:p>
        </p:txBody>
      </p:sp>
    </p:spTree>
    <p:extLst>
      <p:ext uri="{BB962C8B-B14F-4D97-AF65-F5344CB8AC3E}">
        <p14:creationId xmlns:p14="http://schemas.microsoft.com/office/powerpoint/2010/main" val="1090565846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 advClick="0" advTm="11000">
        <p15:prstTrans prst="peelOff"/>
      </p:transition>
    </mc:Choice>
    <mc:Fallback>
      <p:transition spd="slow" advClick="0" advTm="11000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23">
            <a:extLst>
              <a:ext uri="{FF2B5EF4-FFF2-40B4-BE49-F238E27FC236}">
                <a16:creationId xmlns="" xmlns:a16="http://schemas.microsoft.com/office/drawing/2014/main" id="{93EAD160-B10B-4135-BE71-8222960A6BF2}"/>
              </a:ext>
            </a:extLst>
          </p:cNvPr>
          <p:cNvSpPr/>
          <p:nvPr/>
        </p:nvSpPr>
        <p:spPr>
          <a:xfrm>
            <a:off x="2215166" y="6641973"/>
            <a:ext cx="2292439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800" b="1" spc="300" dirty="0">
                <a:ln w="0" cap="rnd" cmpd="dbl">
                  <a:noFill/>
                  <a:prstDash val="solid"/>
                </a:ln>
                <a:latin typeface="Century Schoolbook" panose="02040604050505020304" pitchFamily="18" charset="0"/>
                <a:ea typeface="MS PMincho" panose="02020600040205080304" pitchFamily="18" charset="-128"/>
              </a:rPr>
              <a:t>10</a:t>
            </a:r>
            <a:endParaRPr lang="ru-RU" sz="16600" b="1" spc="300" dirty="0">
              <a:ln w="0" cap="rnd" cmpd="dbl">
                <a:noFill/>
                <a:prstDash val="solid"/>
              </a:ln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cxnSp>
        <p:nvCxnSpPr>
          <p:cNvPr id="29" name="Прямая соединительная линия 28">
            <a:extLst>
              <a:ext uri="{FF2B5EF4-FFF2-40B4-BE49-F238E27FC236}">
                <a16:creationId xmlns="" xmlns:a16="http://schemas.microsoft.com/office/drawing/2014/main" id="{3EEF987B-9511-4917-9A07-9D1F8E328384}"/>
              </a:ext>
            </a:extLst>
          </p:cNvPr>
          <p:cNvCxnSpPr>
            <a:cxnSpLocks/>
          </p:cNvCxnSpPr>
          <p:nvPr/>
        </p:nvCxnSpPr>
        <p:spPr>
          <a:xfrm>
            <a:off x="871706" y="6364046"/>
            <a:ext cx="5114587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Заголовок 30">
            <a:extLst>
              <a:ext uri="{FF2B5EF4-FFF2-40B4-BE49-F238E27FC236}">
                <a16:creationId xmlns="" xmlns:a16="http://schemas.microsoft.com/office/drawing/2014/main" id="{201FFD47-478B-4A73-8854-5475CE1EF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871706" y="5857657"/>
            <a:ext cx="5114587" cy="341369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latin typeface="Gungsuh" panose="02030600000101010101" pitchFamily="18" charset="-127"/>
                <a:ea typeface="Gungsuh" panose="02030600000101010101" pitchFamily="18" charset="-127"/>
              </a:rPr>
              <a:t>80 ШАГОВ К ПОБЕДЕ!</a:t>
            </a:r>
          </a:p>
        </p:txBody>
      </p:sp>
      <p:sp>
        <p:nvSpPr>
          <p:cNvPr id="32" name="Заголовок 30">
            <a:extLst>
              <a:ext uri="{FF2B5EF4-FFF2-40B4-BE49-F238E27FC236}">
                <a16:creationId xmlns="" xmlns:a16="http://schemas.microsoft.com/office/drawing/2014/main" id="{5BE21955-BBA1-4B11-A71E-3C1F22D9A5FF}"/>
              </a:ext>
            </a:extLst>
          </p:cNvPr>
          <p:cNvSpPr txBox="1">
            <a:spLocks/>
          </p:cNvSpPr>
          <p:nvPr/>
        </p:nvSpPr>
        <p:spPr>
          <a:xfrm rot="10800000" flipV="1">
            <a:off x="-4057" y="6426558"/>
            <a:ext cx="6862057" cy="6675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spc="-150" dirty="0">
                <a:latin typeface="MS PMincho" panose="02020600040205080304" pitchFamily="18" charset="-128"/>
                <a:ea typeface="MS PMincho" panose="02020600040205080304" pitchFamily="18" charset="-128"/>
              </a:rPr>
              <a:t>АПРЕЛЬ     ЧЕТВЕРГ </a:t>
            </a:r>
          </a:p>
        </p:txBody>
      </p:sp>
      <p:sp>
        <p:nvSpPr>
          <p:cNvPr id="33" name="Заголовок 30">
            <a:extLst>
              <a:ext uri="{FF2B5EF4-FFF2-40B4-BE49-F238E27FC236}">
                <a16:creationId xmlns="" xmlns:a16="http://schemas.microsoft.com/office/drawing/2014/main" id="{A03CCF8E-4098-4AD5-B14C-D12B95FD0348}"/>
              </a:ext>
            </a:extLst>
          </p:cNvPr>
          <p:cNvSpPr txBox="1">
            <a:spLocks/>
          </p:cNvSpPr>
          <p:nvPr/>
        </p:nvSpPr>
        <p:spPr>
          <a:xfrm rot="10800000" flipV="1">
            <a:off x="857476" y="8084806"/>
            <a:ext cx="5114587" cy="3413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kern="21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1945</a:t>
            </a:r>
            <a:r>
              <a:rPr lang="ru-RU" sz="32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            2025</a:t>
            </a:r>
          </a:p>
        </p:txBody>
      </p:sp>
      <p:sp>
        <p:nvSpPr>
          <p:cNvPr id="34" name="Заголовок 30">
            <a:extLst>
              <a:ext uri="{FF2B5EF4-FFF2-40B4-BE49-F238E27FC236}">
                <a16:creationId xmlns="" xmlns:a16="http://schemas.microsoft.com/office/drawing/2014/main" id="{AA4B2DEC-383A-40AC-BB58-2F9F697C0753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4" y="916762"/>
            <a:ext cx="1588845" cy="3067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latin typeface="Gungsuh" panose="02030600000101010101" pitchFamily="18" charset="-127"/>
                <a:ea typeface="Gungsuh" panose="02030600000101010101" pitchFamily="18" charset="-127"/>
              </a:rPr>
              <a:t>ШАГ </a:t>
            </a:r>
            <a:r>
              <a:rPr lang="ru-RU" sz="2800" dirty="0" smtClean="0">
                <a:latin typeface="Gungsuh" panose="02030600000101010101" pitchFamily="18" charset="-127"/>
                <a:ea typeface="Gungsuh" panose="02030600000101010101" pitchFamily="18" charset="-127"/>
              </a:rPr>
              <a:t>66</a:t>
            </a:r>
            <a:endParaRPr lang="ru-RU" sz="2800" dirty="0">
              <a:latin typeface="Gungsuh" panose="02030600000101010101" pitchFamily="18" charset="-127"/>
              <a:ea typeface="Gungsuh" panose="02030600000101010101" pitchFamily="18" charset="-127"/>
            </a:endParaRPr>
          </a:p>
        </p:txBody>
      </p:sp>
      <p:sp>
        <p:nvSpPr>
          <p:cNvPr id="35" name="Заголовок 30">
            <a:extLst>
              <a:ext uri="{FF2B5EF4-FFF2-40B4-BE49-F238E27FC236}">
                <a16:creationId xmlns="" xmlns:a16="http://schemas.microsoft.com/office/drawing/2014/main" id="{33AE6C71-2FBF-4A25-8FD9-26517EE3A426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4" y="1965003"/>
            <a:ext cx="5914451" cy="5889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Участие в Международной просветительско-патриотической акции «Диктант Победы»</a:t>
            </a:r>
          </a:p>
        </p:txBody>
      </p:sp>
      <p:sp>
        <p:nvSpPr>
          <p:cNvPr id="36" name="Заголовок 30">
            <a:extLst>
              <a:ext uri="{FF2B5EF4-FFF2-40B4-BE49-F238E27FC236}">
                <a16:creationId xmlns="" xmlns:a16="http://schemas.microsoft.com/office/drawing/2014/main" id="{2D89F9A0-CE64-4AAE-B520-4E37E4C73268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3" y="3436945"/>
            <a:ext cx="5914451" cy="3365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kern="21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Сканируй и принимай участие:</a:t>
            </a:r>
            <a:endParaRPr lang="ru-RU" sz="2400" spc="300" dirty="0">
              <a:solidFill>
                <a:schemeClr val="tx1">
                  <a:lumMod val="85000"/>
                  <a:lumOff val="15000"/>
                </a:schemeClr>
              </a:solidFill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9817" y="3938530"/>
            <a:ext cx="1627444" cy="1627444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006208422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 advClick="0" advTm="11000">
        <p15:prstTrans prst="peelOff"/>
      </p:transition>
    </mc:Choice>
    <mc:Fallback>
      <p:transition spd="slow" advClick="0" advTm="11000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23">
            <a:extLst>
              <a:ext uri="{FF2B5EF4-FFF2-40B4-BE49-F238E27FC236}">
                <a16:creationId xmlns="" xmlns:a16="http://schemas.microsoft.com/office/drawing/2014/main" id="{93EAD160-B10B-4135-BE71-8222960A6BF2}"/>
              </a:ext>
            </a:extLst>
          </p:cNvPr>
          <p:cNvSpPr/>
          <p:nvPr/>
        </p:nvSpPr>
        <p:spPr>
          <a:xfrm>
            <a:off x="2215166" y="6641973"/>
            <a:ext cx="2292439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800" b="1" spc="300" dirty="0">
                <a:ln w="0" cap="rnd" cmpd="dbl">
                  <a:noFill/>
                  <a:prstDash val="solid"/>
                </a:ln>
                <a:latin typeface="Century Schoolbook" panose="02040604050505020304" pitchFamily="18" charset="0"/>
                <a:ea typeface="MS PMincho" panose="02020600040205080304" pitchFamily="18" charset="-128"/>
              </a:rPr>
              <a:t>15</a:t>
            </a:r>
            <a:endParaRPr lang="ru-RU" sz="16600" b="1" spc="300" dirty="0">
              <a:ln w="0" cap="rnd" cmpd="dbl">
                <a:noFill/>
                <a:prstDash val="solid"/>
              </a:ln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cxnSp>
        <p:nvCxnSpPr>
          <p:cNvPr id="29" name="Прямая соединительная линия 28">
            <a:extLst>
              <a:ext uri="{FF2B5EF4-FFF2-40B4-BE49-F238E27FC236}">
                <a16:creationId xmlns="" xmlns:a16="http://schemas.microsoft.com/office/drawing/2014/main" id="{3EEF987B-9511-4917-9A07-9D1F8E328384}"/>
              </a:ext>
            </a:extLst>
          </p:cNvPr>
          <p:cNvCxnSpPr>
            <a:cxnSpLocks/>
          </p:cNvCxnSpPr>
          <p:nvPr/>
        </p:nvCxnSpPr>
        <p:spPr>
          <a:xfrm>
            <a:off x="871706" y="6364046"/>
            <a:ext cx="5114587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Заголовок 30">
            <a:extLst>
              <a:ext uri="{FF2B5EF4-FFF2-40B4-BE49-F238E27FC236}">
                <a16:creationId xmlns="" xmlns:a16="http://schemas.microsoft.com/office/drawing/2014/main" id="{201FFD47-478B-4A73-8854-5475CE1EF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871706" y="5857657"/>
            <a:ext cx="5114587" cy="341369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latin typeface="Gungsuh" panose="02030600000101010101" pitchFamily="18" charset="-127"/>
                <a:ea typeface="Gungsuh" panose="02030600000101010101" pitchFamily="18" charset="-127"/>
              </a:rPr>
              <a:t>80 ШАГОВ К ПОБЕДЕ!</a:t>
            </a:r>
          </a:p>
        </p:txBody>
      </p:sp>
      <p:sp>
        <p:nvSpPr>
          <p:cNvPr id="32" name="Заголовок 30">
            <a:extLst>
              <a:ext uri="{FF2B5EF4-FFF2-40B4-BE49-F238E27FC236}">
                <a16:creationId xmlns="" xmlns:a16="http://schemas.microsoft.com/office/drawing/2014/main" id="{5BE21955-BBA1-4B11-A71E-3C1F22D9A5FF}"/>
              </a:ext>
            </a:extLst>
          </p:cNvPr>
          <p:cNvSpPr txBox="1">
            <a:spLocks/>
          </p:cNvSpPr>
          <p:nvPr/>
        </p:nvSpPr>
        <p:spPr>
          <a:xfrm rot="10800000" flipV="1">
            <a:off x="-4057" y="6426558"/>
            <a:ext cx="6862057" cy="6675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spc="-150" dirty="0">
                <a:latin typeface="MS PMincho" panose="02020600040205080304" pitchFamily="18" charset="-128"/>
                <a:ea typeface="MS PMincho" panose="02020600040205080304" pitchFamily="18" charset="-128"/>
              </a:rPr>
              <a:t>АПРЕЛЬ     ВТОРНИК </a:t>
            </a:r>
          </a:p>
        </p:txBody>
      </p:sp>
      <p:sp>
        <p:nvSpPr>
          <p:cNvPr id="33" name="Заголовок 30">
            <a:extLst>
              <a:ext uri="{FF2B5EF4-FFF2-40B4-BE49-F238E27FC236}">
                <a16:creationId xmlns="" xmlns:a16="http://schemas.microsoft.com/office/drawing/2014/main" id="{A03CCF8E-4098-4AD5-B14C-D12B95FD0348}"/>
              </a:ext>
            </a:extLst>
          </p:cNvPr>
          <p:cNvSpPr txBox="1">
            <a:spLocks/>
          </p:cNvSpPr>
          <p:nvPr/>
        </p:nvSpPr>
        <p:spPr>
          <a:xfrm rot="10800000" flipV="1">
            <a:off x="857476" y="8084806"/>
            <a:ext cx="5114587" cy="3413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kern="21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1945</a:t>
            </a:r>
            <a:r>
              <a:rPr lang="ru-RU" sz="32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             2025</a:t>
            </a:r>
          </a:p>
        </p:txBody>
      </p:sp>
      <p:sp>
        <p:nvSpPr>
          <p:cNvPr id="34" name="Заголовок 30">
            <a:extLst>
              <a:ext uri="{FF2B5EF4-FFF2-40B4-BE49-F238E27FC236}">
                <a16:creationId xmlns="" xmlns:a16="http://schemas.microsoft.com/office/drawing/2014/main" id="{AA4B2DEC-383A-40AC-BB58-2F9F697C0753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4" y="586921"/>
            <a:ext cx="1588845" cy="3067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latin typeface="Gungsuh" panose="02030600000101010101" pitchFamily="18" charset="-127"/>
                <a:ea typeface="Gungsuh" panose="02030600000101010101" pitchFamily="18" charset="-127"/>
              </a:rPr>
              <a:t>ШАГ </a:t>
            </a:r>
            <a:r>
              <a:rPr lang="ru-RU" sz="2800" dirty="0" smtClean="0">
                <a:latin typeface="Gungsuh" panose="02030600000101010101" pitchFamily="18" charset="-127"/>
                <a:ea typeface="Gungsuh" panose="02030600000101010101" pitchFamily="18" charset="-127"/>
              </a:rPr>
              <a:t>67</a:t>
            </a:r>
            <a:endParaRPr lang="ru-RU" sz="2800" dirty="0">
              <a:latin typeface="Gungsuh" panose="02030600000101010101" pitchFamily="18" charset="-127"/>
              <a:ea typeface="Gungsuh" panose="02030600000101010101" pitchFamily="18" charset="-127"/>
            </a:endParaRPr>
          </a:p>
        </p:txBody>
      </p:sp>
      <p:sp>
        <p:nvSpPr>
          <p:cNvPr id="35" name="Заголовок 30">
            <a:extLst>
              <a:ext uri="{FF2B5EF4-FFF2-40B4-BE49-F238E27FC236}">
                <a16:creationId xmlns="" xmlns:a16="http://schemas.microsoft.com/office/drawing/2014/main" id="{33AE6C71-2FBF-4A25-8FD9-26517EE3A426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4" y="1965003"/>
            <a:ext cx="5914451" cy="5889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Виртуальная экскурсия «Город Герой – Севастополь»</a:t>
            </a:r>
          </a:p>
        </p:txBody>
      </p:sp>
      <p:sp>
        <p:nvSpPr>
          <p:cNvPr id="36" name="Заголовок 30">
            <a:extLst>
              <a:ext uri="{FF2B5EF4-FFF2-40B4-BE49-F238E27FC236}">
                <a16:creationId xmlns="" xmlns:a16="http://schemas.microsoft.com/office/drawing/2014/main" id="{2D89F9A0-CE64-4AAE-B520-4E37E4C73268}"/>
              </a:ext>
            </a:extLst>
          </p:cNvPr>
          <p:cNvSpPr txBox="1">
            <a:spLocks/>
          </p:cNvSpPr>
          <p:nvPr/>
        </p:nvSpPr>
        <p:spPr>
          <a:xfrm rot="10800000" flipV="1">
            <a:off x="1590398" y="3436946"/>
            <a:ext cx="3754080" cy="2907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kern="21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сканируй и смотри:</a:t>
            </a:r>
            <a:endParaRPr lang="ru-RU" sz="2400" spc="300" dirty="0">
              <a:solidFill>
                <a:schemeClr val="tx1">
                  <a:lumMod val="85000"/>
                  <a:lumOff val="15000"/>
                </a:schemeClr>
              </a:solidFill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9817" y="3938530"/>
            <a:ext cx="1627444" cy="1627444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320416036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 advClick="0" advTm="11000">
        <p15:prstTrans prst="peelOff"/>
      </p:transition>
    </mc:Choice>
    <mc:Fallback>
      <p:transition spd="slow" advClick="0" advTm="11000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23">
            <a:extLst>
              <a:ext uri="{FF2B5EF4-FFF2-40B4-BE49-F238E27FC236}">
                <a16:creationId xmlns="" xmlns:a16="http://schemas.microsoft.com/office/drawing/2014/main" id="{93EAD160-B10B-4135-BE71-8222960A6BF2}"/>
              </a:ext>
            </a:extLst>
          </p:cNvPr>
          <p:cNvSpPr/>
          <p:nvPr/>
        </p:nvSpPr>
        <p:spPr>
          <a:xfrm>
            <a:off x="2215166" y="6641973"/>
            <a:ext cx="2292439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800" b="1" spc="300" dirty="0">
                <a:ln w="0" cap="rnd" cmpd="dbl">
                  <a:noFill/>
                  <a:prstDash val="solid"/>
                </a:ln>
                <a:latin typeface="Century Schoolbook" panose="02040604050505020304" pitchFamily="18" charset="0"/>
                <a:ea typeface="MS PMincho" panose="02020600040205080304" pitchFamily="18" charset="-128"/>
              </a:rPr>
              <a:t>16</a:t>
            </a:r>
            <a:endParaRPr lang="ru-RU" sz="16600" b="1" spc="300" dirty="0">
              <a:ln w="0" cap="rnd" cmpd="dbl">
                <a:noFill/>
                <a:prstDash val="solid"/>
              </a:ln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cxnSp>
        <p:nvCxnSpPr>
          <p:cNvPr id="29" name="Прямая соединительная линия 28">
            <a:extLst>
              <a:ext uri="{FF2B5EF4-FFF2-40B4-BE49-F238E27FC236}">
                <a16:creationId xmlns="" xmlns:a16="http://schemas.microsoft.com/office/drawing/2014/main" id="{3EEF987B-9511-4917-9A07-9D1F8E328384}"/>
              </a:ext>
            </a:extLst>
          </p:cNvPr>
          <p:cNvCxnSpPr>
            <a:cxnSpLocks/>
          </p:cNvCxnSpPr>
          <p:nvPr/>
        </p:nvCxnSpPr>
        <p:spPr>
          <a:xfrm>
            <a:off x="871706" y="6364046"/>
            <a:ext cx="5114587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Заголовок 30">
            <a:extLst>
              <a:ext uri="{FF2B5EF4-FFF2-40B4-BE49-F238E27FC236}">
                <a16:creationId xmlns="" xmlns:a16="http://schemas.microsoft.com/office/drawing/2014/main" id="{201FFD47-478B-4A73-8854-5475CE1EF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871706" y="5857657"/>
            <a:ext cx="5114587" cy="341369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latin typeface="Gungsuh" panose="02030600000101010101" pitchFamily="18" charset="-127"/>
                <a:ea typeface="Gungsuh" panose="02030600000101010101" pitchFamily="18" charset="-127"/>
              </a:rPr>
              <a:t>80 ШАГОВ К ПОБЕДЕ!</a:t>
            </a:r>
          </a:p>
        </p:txBody>
      </p:sp>
      <p:sp>
        <p:nvSpPr>
          <p:cNvPr id="32" name="Заголовок 30">
            <a:extLst>
              <a:ext uri="{FF2B5EF4-FFF2-40B4-BE49-F238E27FC236}">
                <a16:creationId xmlns="" xmlns:a16="http://schemas.microsoft.com/office/drawing/2014/main" id="{5BE21955-BBA1-4B11-A71E-3C1F22D9A5FF}"/>
              </a:ext>
            </a:extLst>
          </p:cNvPr>
          <p:cNvSpPr txBox="1">
            <a:spLocks/>
          </p:cNvSpPr>
          <p:nvPr/>
        </p:nvSpPr>
        <p:spPr>
          <a:xfrm rot="10800000" flipV="1">
            <a:off x="-4057" y="6426558"/>
            <a:ext cx="6862057" cy="6675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spc="-150" dirty="0">
                <a:latin typeface="MS PMincho" panose="02020600040205080304" pitchFamily="18" charset="-128"/>
                <a:ea typeface="MS PMincho" panose="02020600040205080304" pitchFamily="18" charset="-128"/>
              </a:rPr>
              <a:t>АПРЕЛЬ     СРЕДА </a:t>
            </a:r>
          </a:p>
        </p:txBody>
      </p:sp>
      <p:sp>
        <p:nvSpPr>
          <p:cNvPr id="33" name="Заголовок 30">
            <a:extLst>
              <a:ext uri="{FF2B5EF4-FFF2-40B4-BE49-F238E27FC236}">
                <a16:creationId xmlns="" xmlns:a16="http://schemas.microsoft.com/office/drawing/2014/main" id="{A03CCF8E-4098-4AD5-B14C-D12B95FD0348}"/>
              </a:ext>
            </a:extLst>
          </p:cNvPr>
          <p:cNvSpPr txBox="1">
            <a:spLocks/>
          </p:cNvSpPr>
          <p:nvPr/>
        </p:nvSpPr>
        <p:spPr>
          <a:xfrm rot="10800000" flipV="1">
            <a:off x="857476" y="8084806"/>
            <a:ext cx="5114587" cy="3413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kern="21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1945</a:t>
            </a:r>
            <a:r>
              <a:rPr lang="ru-RU" sz="32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             2025</a:t>
            </a:r>
          </a:p>
        </p:txBody>
      </p:sp>
      <p:sp>
        <p:nvSpPr>
          <p:cNvPr id="34" name="Заголовок 30">
            <a:extLst>
              <a:ext uri="{FF2B5EF4-FFF2-40B4-BE49-F238E27FC236}">
                <a16:creationId xmlns="" xmlns:a16="http://schemas.microsoft.com/office/drawing/2014/main" id="{AA4B2DEC-383A-40AC-BB58-2F9F697C0753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4" y="893721"/>
            <a:ext cx="1588845" cy="3067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latin typeface="Gungsuh" panose="02030600000101010101" pitchFamily="18" charset="-127"/>
                <a:ea typeface="Gungsuh" panose="02030600000101010101" pitchFamily="18" charset="-127"/>
              </a:rPr>
              <a:t>ШАГ </a:t>
            </a:r>
            <a:r>
              <a:rPr lang="ru-RU" sz="2800" dirty="0" smtClean="0">
                <a:latin typeface="Gungsuh" panose="02030600000101010101" pitchFamily="18" charset="-127"/>
                <a:ea typeface="Gungsuh" panose="02030600000101010101" pitchFamily="18" charset="-127"/>
              </a:rPr>
              <a:t>68</a:t>
            </a:r>
            <a:endParaRPr lang="ru-RU" sz="2800" dirty="0">
              <a:latin typeface="Gungsuh" panose="02030600000101010101" pitchFamily="18" charset="-127"/>
              <a:ea typeface="Gungsuh" panose="02030600000101010101" pitchFamily="18" charset="-127"/>
            </a:endParaRPr>
          </a:p>
        </p:txBody>
      </p:sp>
      <p:sp>
        <p:nvSpPr>
          <p:cNvPr id="35" name="Заголовок 30">
            <a:extLst>
              <a:ext uri="{FF2B5EF4-FFF2-40B4-BE49-F238E27FC236}">
                <a16:creationId xmlns="" xmlns:a16="http://schemas.microsoft.com/office/drawing/2014/main" id="{33AE6C71-2FBF-4A25-8FD9-26517EE3A426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4" y="1965003"/>
            <a:ext cx="5914451" cy="5889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80 годовщина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Берли́нской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 стратегическая наступательная операция </a:t>
            </a:r>
          </a:p>
        </p:txBody>
      </p:sp>
      <p:sp>
        <p:nvSpPr>
          <p:cNvPr id="36" name="Заголовок 30">
            <a:extLst>
              <a:ext uri="{FF2B5EF4-FFF2-40B4-BE49-F238E27FC236}">
                <a16:creationId xmlns="" xmlns:a16="http://schemas.microsoft.com/office/drawing/2014/main" id="{2D89F9A0-CE64-4AAE-B520-4E37E4C73268}"/>
              </a:ext>
            </a:extLst>
          </p:cNvPr>
          <p:cNvSpPr txBox="1">
            <a:spLocks/>
          </p:cNvSpPr>
          <p:nvPr/>
        </p:nvSpPr>
        <p:spPr>
          <a:xfrm rot="10800000" flipV="1">
            <a:off x="1590398" y="3436946"/>
            <a:ext cx="3754080" cy="2907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kern="21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сканируй и смотри:</a:t>
            </a:r>
            <a:endParaRPr lang="ru-RU" sz="2400" spc="300" dirty="0">
              <a:solidFill>
                <a:schemeClr val="tx1">
                  <a:lumMod val="85000"/>
                  <a:lumOff val="15000"/>
                </a:schemeClr>
              </a:solidFill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3249" y="3901914"/>
            <a:ext cx="1627444" cy="1627444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083700764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 advClick="0" advTm="11000">
        <p15:prstTrans prst="peelOff"/>
      </p:transition>
    </mc:Choice>
    <mc:Fallback>
      <p:transition spd="slow" advClick="0" advTm="11000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23">
            <a:extLst>
              <a:ext uri="{FF2B5EF4-FFF2-40B4-BE49-F238E27FC236}">
                <a16:creationId xmlns="" xmlns:a16="http://schemas.microsoft.com/office/drawing/2014/main" id="{93EAD160-B10B-4135-BE71-8222960A6BF2}"/>
              </a:ext>
            </a:extLst>
          </p:cNvPr>
          <p:cNvSpPr/>
          <p:nvPr/>
        </p:nvSpPr>
        <p:spPr>
          <a:xfrm>
            <a:off x="2215166" y="6641973"/>
            <a:ext cx="2292439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800" b="1" spc="300" dirty="0">
                <a:ln w="0" cap="rnd" cmpd="dbl">
                  <a:noFill/>
                  <a:prstDash val="solid"/>
                </a:ln>
                <a:latin typeface="Century Schoolbook" panose="02040604050505020304" pitchFamily="18" charset="0"/>
                <a:ea typeface="MS PMincho" panose="02020600040205080304" pitchFamily="18" charset="-128"/>
              </a:rPr>
              <a:t>17</a:t>
            </a:r>
            <a:endParaRPr lang="ru-RU" sz="16600" b="1" spc="300" dirty="0">
              <a:ln w="0" cap="rnd" cmpd="dbl">
                <a:noFill/>
                <a:prstDash val="solid"/>
              </a:ln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cxnSp>
        <p:nvCxnSpPr>
          <p:cNvPr id="29" name="Прямая соединительная линия 28">
            <a:extLst>
              <a:ext uri="{FF2B5EF4-FFF2-40B4-BE49-F238E27FC236}">
                <a16:creationId xmlns="" xmlns:a16="http://schemas.microsoft.com/office/drawing/2014/main" id="{3EEF987B-9511-4917-9A07-9D1F8E328384}"/>
              </a:ext>
            </a:extLst>
          </p:cNvPr>
          <p:cNvCxnSpPr>
            <a:cxnSpLocks/>
          </p:cNvCxnSpPr>
          <p:nvPr/>
        </p:nvCxnSpPr>
        <p:spPr>
          <a:xfrm>
            <a:off x="871706" y="6364046"/>
            <a:ext cx="5114587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Заголовок 30">
            <a:extLst>
              <a:ext uri="{FF2B5EF4-FFF2-40B4-BE49-F238E27FC236}">
                <a16:creationId xmlns="" xmlns:a16="http://schemas.microsoft.com/office/drawing/2014/main" id="{201FFD47-478B-4A73-8854-5475CE1EF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871706" y="5857657"/>
            <a:ext cx="5114587" cy="341369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latin typeface="Gungsuh" panose="02030600000101010101" pitchFamily="18" charset="-127"/>
                <a:ea typeface="Gungsuh" panose="02030600000101010101" pitchFamily="18" charset="-127"/>
              </a:rPr>
              <a:t>80 ШАГОВ К ПОБЕДЕ!</a:t>
            </a:r>
          </a:p>
        </p:txBody>
      </p:sp>
      <p:sp>
        <p:nvSpPr>
          <p:cNvPr id="32" name="Заголовок 30">
            <a:extLst>
              <a:ext uri="{FF2B5EF4-FFF2-40B4-BE49-F238E27FC236}">
                <a16:creationId xmlns="" xmlns:a16="http://schemas.microsoft.com/office/drawing/2014/main" id="{5BE21955-BBA1-4B11-A71E-3C1F22D9A5FF}"/>
              </a:ext>
            </a:extLst>
          </p:cNvPr>
          <p:cNvSpPr txBox="1">
            <a:spLocks/>
          </p:cNvSpPr>
          <p:nvPr/>
        </p:nvSpPr>
        <p:spPr>
          <a:xfrm rot="10800000" flipV="1">
            <a:off x="-4057" y="6426558"/>
            <a:ext cx="6862057" cy="6675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spc="-150" dirty="0">
                <a:latin typeface="MS PMincho" panose="02020600040205080304" pitchFamily="18" charset="-128"/>
                <a:ea typeface="MS PMincho" panose="02020600040205080304" pitchFamily="18" charset="-128"/>
              </a:rPr>
              <a:t>АПРЕЛЬ     ЧЕТВЕРГ </a:t>
            </a:r>
          </a:p>
        </p:txBody>
      </p:sp>
      <p:sp>
        <p:nvSpPr>
          <p:cNvPr id="33" name="Заголовок 30">
            <a:extLst>
              <a:ext uri="{FF2B5EF4-FFF2-40B4-BE49-F238E27FC236}">
                <a16:creationId xmlns="" xmlns:a16="http://schemas.microsoft.com/office/drawing/2014/main" id="{A03CCF8E-4098-4AD5-B14C-D12B95FD0348}"/>
              </a:ext>
            </a:extLst>
          </p:cNvPr>
          <p:cNvSpPr txBox="1">
            <a:spLocks/>
          </p:cNvSpPr>
          <p:nvPr/>
        </p:nvSpPr>
        <p:spPr>
          <a:xfrm rot="10800000" flipV="1">
            <a:off x="857476" y="8084806"/>
            <a:ext cx="5114587" cy="3413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kern="21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1945</a:t>
            </a:r>
            <a:r>
              <a:rPr lang="ru-RU" sz="32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            2025</a:t>
            </a:r>
          </a:p>
        </p:txBody>
      </p:sp>
      <p:sp>
        <p:nvSpPr>
          <p:cNvPr id="34" name="Заголовок 30">
            <a:extLst>
              <a:ext uri="{FF2B5EF4-FFF2-40B4-BE49-F238E27FC236}">
                <a16:creationId xmlns="" xmlns:a16="http://schemas.microsoft.com/office/drawing/2014/main" id="{AA4B2DEC-383A-40AC-BB58-2F9F697C0753}"/>
              </a:ext>
            </a:extLst>
          </p:cNvPr>
          <p:cNvSpPr txBox="1">
            <a:spLocks/>
          </p:cNvSpPr>
          <p:nvPr/>
        </p:nvSpPr>
        <p:spPr>
          <a:xfrm rot="10800000" flipV="1">
            <a:off x="429080" y="1044121"/>
            <a:ext cx="1588845" cy="3067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latin typeface="Gungsuh" panose="02030600000101010101" pitchFamily="18" charset="-127"/>
                <a:ea typeface="Gungsuh" panose="02030600000101010101" pitchFamily="18" charset="-127"/>
              </a:rPr>
              <a:t>ШАГ </a:t>
            </a:r>
            <a:r>
              <a:rPr lang="ru-RU" sz="2800" dirty="0" smtClean="0">
                <a:latin typeface="Gungsuh" panose="02030600000101010101" pitchFamily="18" charset="-127"/>
                <a:ea typeface="Gungsuh" panose="02030600000101010101" pitchFamily="18" charset="-127"/>
              </a:rPr>
              <a:t>69</a:t>
            </a:r>
            <a:endParaRPr lang="ru-RU" sz="2800" dirty="0">
              <a:latin typeface="Gungsuh" panose="02030600000101010101" pitchFamily="18" charset="-127"/>
              <a:ea typeface="Gungsuh" panose="02030600000101010101" pitchFamily="18" charset="-127"/>
            </a:endParaRPr>
          </a:p>
        </p:txBody>
      </p:sp>
      <p:sp>
        <p:nvSpPr>
          <p:cNvPr id="35" name="Заголовок 30">
            <a:extLst>
              <a:ext uri="{FF2B5EF4-FFF2-40B4-BE49-F238E27FC236}">
                <a16:creationId xmlns="" xmlns:a16="http://schemas.microsoft.com/office/drawing/2014/main" id="{33AE6C71-2FBF-4A25-8FD9-26517EE3A426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4" y="1965003"/>
            <a:ext cx="5914451" cy="5889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Тимуровская работа </a:t>
            </a:r>
          </a:p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Акция «Ветеран живет рядом»</a:t>
            </a:r>
          </a:p>
        </p:txBody>
      </p:sp>
      <p:sp>
        <p:nvSpPr>
          <p:cNvPr id="36" name="Заголовок 30">
            <a:extLst>
              <a:ext uri="{FF2B5EF4-FFF2-40B4-BE49-F238E27FC236}">
                <a16:creationId xmlns="" xmlns:a16="http://schemas.microsoft.com/office/drawing/2014/main" id="{2D89F9A0-CE64-4AAE-B520-4E37E4C73268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4" y="3436945"/>
            <a:ext cx="5914450" cy="7604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kern="2100" spc="3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Организация </a:t>
            </a:r>
            <a:r>
              <a:rPr lang="ru-RU" sz="2400" kern="21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с классом адресную помощь ветеранам, труженикам тыла и детям войны</a:t>
            </a:r>
            <a:endParaRPr lang="ru-RU" sz="2400" spc="300" dirty="0">
              <a:solidFill>
                <a:schemeClr val="tx1">
                  <a:lumMod val="85000"/>
                  <a:lumOff val="15000"/>
                </a:schemeClr>
              </a:solidFill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61099304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 advClick="0" advTm="11000">
        <p15:prstTrans prst="peelOff"/>
      </p:transition>
    </mc:Choice>
    <mc:Fallback>
      <p:transition spd="slow" advClick="0" advTm="11000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23">
            <a:extLst>
              <a:ext uri="{FF2B5EF4-FFF2-40B4-BE49-F238E27FC236}">
                <a16:creationId xmlns="" xmlns:a16="http://schemas.microsoft.com/office/drawing/2014/main" id="{93EAD160-B10B-4135-BE71-8222960A6BF2}"/>
              </a:ext>
            </a:extLst>
          </p:cNvPr>
          <p:cNvSpPr/>
          <p:nvPr/>
        </p:nvSpPr>
        <p:spPr>
          <a:xfrm>
            <a:off x="2215166" y="6641973"/>
            <a:ext cx="2292439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800" b="1" spc="300" dirty="0">
                <a:ln w="0" cap="rnd" cmpd="dbl">
                  <a:noFill/>
                  <a:prstDash val="solid"/>
                </a:ln>
                <a:latin typeface="Century Schoolbook" panose="02040604050505020304" pitchFamily="18" charset="0"/>
                <a:ea typeface="MS PMincho" panose="02020600040205080304" pitchFamily="18" charset="-128"/>
              </a:rPr>
              <a:t>18</a:t>
            </a:r>
            <a:endParaRPr lang="ru-RU" sz="16600" b="1" spc="300" dirty="0">
              <a:ln w="0" cap="rnd" cmpd="dbl">
                <a:noFill/>
                <a:prstDash val="solid"/>
              </a:ln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cxnSp>
        <p:nvCxnSpPr>
          <p:cNvPr id="29" name="Прямая соединительная линия 28">
            <a:extLst>
              <a:ext uri="{FF2B5EF4-FFF2-40B4-BE49-F238E27FC236}">
                <a16:creationId xmlns="" xmlns:a16="http://schemas.microsoft.com/office/drawing/2014/main" id="{3EEF987B-9511-4917-9A07-9D1F8E328384}"/>
              </a:ext>
            </a:extLst>
          </p:cNvPr>
          <p:cNvCxnSpPr>
            <a:cxnSpLocks/>
          </p:cNvCxnSpPr>
          <p:nvPr/>
        </p:nvCxnSpPr>
        <p:spPr>
          <a:xfrm>
            <a:off x="871706" y="6364046"/>
            <a:ext cx="5114587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Заголовок 30">
            <a:extLst>
              <a:ext uri="{FF2B5EF4-FFF2-40B4-BE49-F238E27FC236}">
                <a16:creationId xmlns="" xmlns:a16="http://schemas.microsoft.com/office/drawing/2014/main" id="{201FFD47-478B-4A73-8854-5475CE1EF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871706" y="5857657"/>
            <a:ext cx="5114587" cy="341369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latin typeface="Gungsuh" panose="02030600000101010101" pitchFamily="18" charset="-127"/>
                <a:ea typeface="Gungsuh" panose="02030600000101010101" pitchFamily="18" charset="-127"/>
              </a:rPr>
              <a:t>80 ШАГОВ К ПОБЕДЕ!</a:t>
            </a:r>
          </a:p>
        </p:txBody>
      </p:sp>
      <p:sp>
        <p:nvSpPr>
          <p:cNvPr id="32" name="Заголовок 30">
            <a:extLst>
              <a:ext uri="{FF2B5EF4-FFF2-40B4-BE49-F238E27FC236}">
                <a16:creationId xmlns="" xmlns:a16="http://schemas.microsoft.com/office/drawing/2014/main" id="{5BE21955-BBA1-4B11-A71E-3C1F22D9A5FF}"/>
              </a:ext>
            </a:extLst>
          </p:cNvPr>
          <p:cNvSpPr txBox="1">
            <a:spLocks/>
          </p:cNvSpPr>
          <p:nvPr/>
        </p:nvSpPr>
        <p:spPr>
          <a:xfrm rot="10800000" flipV="1">
            <a:off x="-4057" y="6426558"/>
            <a:ext cx="6862057" cy="6675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spc="-150" dirty="0">
                <a:latin typeface="MS PMincho" panose="02020600040205080304" pitchFamily="18" charset="-128"/>
                <a:ea typeface="MS PMincho" panose="02020600040205080304" pitchFamily="18" charset="-128"/>
              </a:rPr>
              <a:t>АПРЕЛЬ     ПЯТНИЦА </a:t>
            </a:r>
          </a:p>
        </p:txBody>
      </p:sp>
      <p:sp>
        <p:nvSpPr>
          <p:cNvPr id="33" name="Заголовок 30">
            <a:extLst>
              <a:ext uri="{FF2B5EF4-FFF2-40B4-BE49-F238E27FC236}">
                <a16:creationId xmlns="" xmlns:a16="http://schemas.microsoft.com/office/drawing/2014/main" id="{A03CCF8E-4098-4AD5-B14C-D12B95FD0348}"/>
              </a:ext>
            </a:extLst>
          </p:cNvPr>
          <p:cNvSpPr txBox="1">
            <a:spLocks/>
          </p:cNvSpPr>
          <p:nvPr/>
        </p:nvSpPr>
        <p:spPr>
          <a:xfrm rot="10800000" flipV="1">
            <a:off x="857476" y="8084806"/>
            <a:ext cx="5114587" cy="3413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kern="21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1945</a:t>
            </a:r>
            <a:r>
              <a:rPr lang="ru-RU" sz="32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         2025</a:t>
            </a:r>
          </a:p>
        </p:txBody>
      </p:sp>
      <p:sp>
        <p:nvSpPr>
          <p:cNvPr id="34" name="Заголовок 30">
            <a:extLst>
              <a:ext uri="{FF2B5EF4-FFF2-40B4-BE49-F238E27FC236}">
                <a16:creationId xmlns="" xmlns:a16="http://schemas.microsoft.com/office/drawing/2014/main" id="{AA4B2DEC-383A-40AC-BB58-2F9F697C0753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4" y="893721"/>
            <a:ext cx="1588845" cy="3067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latin typeface="Gungsuh" panose="02030600000101010101" pitchFamily="18" charset="-127"/>
                <a:ea typeface="Gungsuh" panose="02030600000101010101" pitchFamily="18" charset="-127"/>
              </a:rPr>
              <a:t>ШАГ </a:t>
            </a:r>
            <a:r>
              <a:rPr lang="ru-RU" sz="2800" dirty="0" smtClean="0">
                <a:latin typeface="Gungsuh" panose="02030600000101010101" pitchFamily="18" charset="-127"/>
                <a:ea typeface="Gungsuh" panose="02030600000101010101" pitchFamily="18" charset="-127"/>
              </a:rPr>
              <a:t>70</a:t>
            </a:r>
            <a:endParaRPr lang="ru-RU" sz="2800" dirty="0">
              <a:latin typeface="Gungsuh" panose="02030600000101010101" pitchFamily="18" charset="-127"/>
              <a:ea typeface="Gungsuh" panose="02030600000101010101" pitchFamily="18" charset="-127"/>
            </a:endParaRPr>
          </a:p>
        </p:txBody>
      </p:sp>
      <p:sp>
        <p:nvSpPr>
          <p:cNvPr id="35" name="Заголовок 30">
            <a:extLst>
              <a:ext uri="{FF2B5EF4-FFF2-40B4-BE49-F238E27FC236}">
                <a16:creationId xmlns="" xmlns:a16="http://schemas.microsoft.com/office/drawing/2014/main" id="{33AE6C71-2FBF-4A25-8FD9-26517EE3A426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4" y="1965003"/>
            <a:ext cx="5914451" cy="5889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Кинопоказ ко дню «День памяти о геноциде советского народа нацистами и их пособниками»</a:t>
            </a:r>
          </a:p>
        </p:txBody>
      </p:sp>
      <p:sp>
        <p:nvSpPr>
          <p:cNvPr id="36" name="Заголовок 30">
            <a:extLst>
              <a:ext uri="{FF2B5EF4-FFF2-40B4-BE49-F238E27FC236}">
                <a16:creationId xmlns="" xmlns:a16="http://schemas.microsoft.com/office/drawing/2014/main" id="{2D89F9A0-CE64-4AAE-B520-4E37E4C73268}"/>
              </a:ext>
            </a:extLst>
          </p:cNvPr>
          <p:cNvSpPr txBox="1">
            <a:spLocks/>
          </p:cNvSpPr>
          <p:nvPr/>
        </p:nvSpPr>
        <p:spPr>
          <a:xfrm rot="10800000" flipV="1">
            <a:off x="1590398" y="3436946"/>
            <a:ext cx="3754080" cy="2907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kern="21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сканируй и смотри:</a:t>
            </a:r>
            <a:endParaRPr lang="ru-RU" sz="2400" spc="300" dirty="0">
              <a:solidFill>
                <a:schemeClr val="tx1">
                  <a:lumMod val="85000"/>
                  <a:lumOff val="15000"/>
                </a:schemeClr>
              </a:solidFill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3249" y="3901914"/>
            <a:ext cx="1627444" cy="1627444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78382814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 advClick="0" advTm="11000">
        <p15:prstTrans prst="peelOff"/>
      </p:transition>
    </mc:Choice>
    <mc:Fallback>
      <p:transition spd="slow" advClick="0" advTm="11000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23">
            <a:extLst>
              <a:ext uri="{FF2B5EF4-FFF2-40B4-BE49-F238E27FC236}">
                <a16:creationId xmlns="" xmlns:a16="http://schemas.microsoft.com/office/drawing/2014/main" id="{93EAD160-B10B-4135-BE71-8222960A6BF2}"/>
              </a:ext>
            </a:extLst>
          </p:cNvPr>
          <p:cNvSpPr/>
          <p:nvPr/>
        </p:nvSpPr>
        <p:spPr>
          <a:xfrm>
            <a:off x="2215166" y="6641973"/>
            <a:ext cx="2292439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800" b="1" spc="300" dirty="0">
                <a:ln w="0" cap="rnd" cmpd="dbl">
                  <a:noFill/>
                  <a:prstDash val="solid"/>
                </a:ln>
                <a:latin typeface="Century Schoolbook" panose="02040604050505020304" pitchFamily="18" charset="0"/>
                <a:ea typeface="MS PMincho" panose="02020600040205080304" pitchFamily="18" charset="-128"/>
              </a:rPr>
              <a:t>21</a:t>
            </a:r>
            <a:endParaRPr lang="ru-RU" sz="16600" b="1" spc="300" dirty="0">
              <a:ln w="0" cap="rnd" cmpd="dbl">
                <a:noFill/>
                <a:prstDash val="solid"/>
              </a:ln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cxnSp>
        <p:nvCxnSpPr>
          <p:cNvPr id="29" name="Прямая соединительная линия 28">
            <a:extLst>
              <a:ext uri="{FF2B5EF4-FFF2-40B4-BE49-F238E27FC236}">
                <a16:creationId xmlns="" xmlns:a16="http://schemas.microsoft.com/office/drawing/2014/main" id="{3EEF987B-9511-4917-9A07-9D1F8E328384}"/>
              </a:ext>
            </a:extLst>
          </p:cNvPr>
          <p:cNvCxnSpPr>
            <a:cxnSpLocks/>
          </p:cNvCxnSpPr>
          <p:nvPr/>
        </p:nvCxnSpPr>
        <p:spPr>
          <a:xfrm>
            <a:off x="871706" y="6364046"/>
            <a:ext cx="5114587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Заголовок 30">
            <a:extLst>
              <a:ext uri="{FF2B5EF4-FFF2-40B4-BE49-F238E27FC236}">
                <a16:creationId xmlns="" xmlns:a16="http://schemas.microsoft.com/office/drawing/2014/main" id="{201FFD47-478B-4A73-8854-5475CE1EF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871706" y="5857657"/>
            <a:ext cx="5114587" cy="341369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latin typeface="Gungsuh" panose="02030600000101010101" pitchFamily="18" charset="-127"/>
                <a:ea typeface="Gungsuh" panose="02030600000101010101" pitchFamily="18" charset="-127"/>
              </a:rPr>
              <a:t>80 ШАГОВ К ПОБЕДЕ!</a:t>
            </a:r>
          </a:p>
        </p:txBody>
      </p:sp>
      <p:sp>
        <p:nvSpPr>
          <p:cNvPr id="32" name="Заголовок 30">
            <a:extLst>
              <a:ext uri="{FF2B5EF4-FFF2-40B4-BE49-F238E27FC236}">
                <a16:creationId xmlns="" xmlns:a16="http://schemas.microsoft.com/office/drawing/2014/main" id="{5BE21955-BBA1-4B11-A71E-3C1F22D9A5FF}"/>
              </a:ext>
            </a:extLst>
          </p:cNvPr>
          <p:cNvSpPr txBox="1">
            <a:spLocks/>
          </p:cNvSpPr>
          <p:nvPr/>
        </p:nvSpPr>
        <p:spPr>
          <a:xfrm rot="10800000" flipV="1">
            <a:off x="-4057" y="6426558"/>
            <a:ext cx="6862057" cy="6675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spc="-150" dirty="0">
                <a:latin typeface="MS PMincho" panose="02020600040205080304" pitchFamily="18" charset="-128"/>
                <a:ea typeface="MS PMincho" panose="02020600040205080304" pitchFamily="18" charset="-128"/>
              </a:rPr>
              <a:t>АПРЕЛЬ     ПОНЕДЕЛЬНИК </a:t>
            </a:r>
          </a:p>
        </p:txBody>
      </p:sp>
      <p:sp>
        <p:nvSpPr>
          <p:cNvPr id="33" name="Заголовок 30">
            <a:extLst>
              <a:ext uri="{FF2B5EF4-FFF2-40B4-BE49-F238E27FC236}">
                <a16:creationId xmlns="" xmlns:a16="http://schemas.microsoft.com/office/drawing/2014/main" id="{A03CCF8E-4098-4AD5-B14C-D12B95FD0348}"/>
              </a:ext>
            </a:extLst>
          </p:cNvPr>
          <p:cNvSpPr txBox="1">
            <a:spLocks/>
          </p:cNvSpPr>
          <p:nvPr/>
        </p:nvSpPr>
        <p:spPr>
          <a:xfrm rot="10800000" flipV="1">
            <a:off x="857476" y="8084806"/>
            <a:ext cx="5114587" cy="3413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kern="21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1945   </a:t>
            </a:r>
            <a:r>
              <a:rPr lang="ru-RU" sz="32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          2025</a:t>
            </a:r>
          </a:p>
        </p:txBody>
      </p:sp>
      <p:sp>
        <p:nvSpPr>
          <p:cNvPr id="34" name="Заголовок 30">
            <a:extLst>
              <a:ext uri="{FF2B5EF4-FFF2-40B4-BE49-F238E27FC236}">
                <a16:creationId xmlns="" xmlns:a16="http://schemas.microsoft.com/office/drawing/2014/main" id="{AA4B2DEC-383A-40AC-BB58-2F9F697C0753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4" y="932002"/>
            <a:ext cx="1588845" cy="3067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latin typeface="Gungsuh" panose="02030600000101010101" pitchFamily="18" charset="-127"/>
                <a:ea typeface="Gungsuh" panose="02030600000101010101" pitchFamily="18" charset="-127"/>
              </a:rPr>
              <a:t>ШАГ </a:t>
            </a:r>
            <a:r>
              <a:rPr lang="ru-RU" sz="2800" dirty="0" smtClean="0">
                <a:latin typeface="Gungsuh" panose="02030600000101010101" pitchFamily="18" charset="-127"/>
                <a:ea typeface="Gungsuh" panose="02030600000101010101" pitchFamily="18" charset="-127"/>
              </a:rPr>
              <a:t>71</a:t>
            </a:r>
            <a:endParaRPr lang="ru-RU" sz="2800" dirty="0">
              <a:latin typeface="Gungsuh" panose="02030600000101010101" pitchFamily="18" charset="-127"/>
              <a:ea typeface="Gungsuh" panose="02030600000101010101" pitchFamily="18" charset="-127"/>
            </a:endParaRPr>
          </a:p>
        </p:txBody>
      </p:sp>
      <p:sp>
        <p:nvSpPr>
          <p:cNvPr id="35" name="Заголовок 30">
            <a:extLst>
              <a:ext uri="{FF2B5EF4-FFF2-40B4-BE49-F238E27FC236}">
                <a16:creationId xmlns="" xmlns:a16="http://schemas.microsoft.com/office/drawing/2014/main" id="{33AE6C71-2FBF-4A25-8FD9-26517EE3A426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4" y="1965003"/>
            <a:ext cx="5914451" cy="5889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«Синий платочек». Слова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М.Максимова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, музыка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Г.Петерсбургского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ungsuh" panose="02030600000101010101" pitchFamily="18" charset="-127"/>
              <a:ea typeface="Gungsuh" panose="02030600000101010101" pitchFamily="18" charset="-127"/>
            </a:endParaRPr>
          </a:p>
        </p:txBody>
      </p:sp>
      <p:sp>
        <p:nvSpPr>
          <p:cNvPr id="36" name="Заголовок 30">
            <a:extLst>
              <a:ext uri="{FF2B5EF4-FFF2-40B4-BE49-F238E27FC236}">
                <a16:creationId xmlns="" xmlns:a16="http://schemas.microsoft.com/office/drawing/2014/main" id="{2D89F9A0-CE64-4AAE-B520-4E37E4C73268}"/>
              </a:ext>
            </a:extLst>
          </p:cNvPr>
          <p:cNvSpPr txBox="1">
            <a:spLocks/>
          </p:cNvSpPr>
          <p:nvPr/>
        </p:nvSpPr>
        <p:spPr>
          <a:xfrm rot="10800000" flipV="1">
            <a:off x="457543" y="3168249"/>
            <a:ext cx="5914451" cy="6198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kern="21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Выучи и запиши на видео, как исполняешь песню с классом: </a:t>
            </a:r>
            <a:endParaRPr lang="ru-RU" sz="2400" spc="300" dirty="0">
              <a:solidFill>
                <a:schemeClr val="tx1">
                  <a:lumMod val="85000"/>
                  <a:lumOff val="15000"/>
                </a:schemeClr>
              </a:solidFill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3249" y="3901914"/>
            <a:ext cx="1627444" cy="1627444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621819807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 advClick="0" advTm="11000">
        <p15:prstTrans prst="peelOff"/>
      </p:transition>
    </mc:Choice>
    <mc:Fallback>
      <p:transition spd="slow" advClick="0" advTm="11000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23">
            <a:extLst>
              <a:ext uri="{FF2B5EF4-FFF2-40B4-BE49-F238E27FC236}">
                <a16:creationId xmlns="" xmlns:a16="http://schemas.microsoft.com/office/drawing/2014/main" id="{93EAD160-B10B-4135-BE71-8222960A6BF2}"/>
              </a:ext>
            </a:extLst>
          </p:cNvPr>
          <p:cNvSpPr/>
          <p:nvPr/>
        </p:nvSpPr>
        <p:spPr>
          <a:xfrm>
            <a:off x="2215166" y="6641973"/>
            <a:ext cx="2292439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800" b="1" spc="300" dirty="0">
                <a:ln w="0" cap="rnd" cmpd="dbl">
                  <a:noFill/>
                  <a:prstDash val="solid"/>
                </a:ln>
                <a:latin typeface="Century Schoolbook" panose="02040604050505020304" pitchFamily="18" charset="0"/>
                <a:ea typeface="MS PMincho" panose="02020600040205080304" pitchFamily="18" charset="-128"/>
              </a:rPr>
              <a:t>23</a:t>
            </a:r>
            <a:endParaRPr lang="ru-RU" sz="16600" b="1" spc="300" dirty="0">
              <a:ln w="0" cap="rnd" cmpd="dbl">
                <a:noFill/>
                <a:prstDash val="solid"/>
              </a:ln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cxnSp>
        <p:nvCxnSpPr>
          <p:cNvPr id="29" name="Прямая соединительная линия 28">
            <a:extLst>
              <a:ext uri="{FF2B5EF4-FFF2-40B4-BE49-F238E27FC236}">
                <a16:creationId xmlns="" xmlns:a16="http://schemas.microsoft.com/office/drawing/2014/main" id="{3EEF987B-9511-4917-9A07-9D1F8E328384}"/>
              </a:ext>
            </a:extLst>
          </p:cNvPr>
          <p:cNvCxnSpPr>
            <a:cxnSpLocks/>
          </p:cNvCxnSpPr>
          <p:nvPr/>
        </p:nvCxnSpPr>
        <p:spPr>
          <a:xfrm>
            <a:off x="871706" y="6364046"/>
            <a:ext cx="5114587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Заголовок 30">
            <a:extLst>
              <a:ext uri="{FF2B5EF4-FFF2-40B4-BE49-F238E27FC236}">
                <a16:creationId xmlns="" xmlns:a16="http://schemas.microsoft.com/office/drawing/2014/main" id="{201FFD47-478B-4A73-8854-5475CE1EF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871706" y="5857657"/>
            <a:ext cx="5114587" cy="341369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latin typeface="Gungsuh" panose="02030600000101010101" pitchFamily="18" charset="-127"/>
                <a:ea typeface="Gungsuh" panose="02030600000101010101" pitchFamily="18" charset="-127"/>
              </a:rPr>
              <a:t>80 ШАГОВ К ПОБЕДЕ!</a:t>
            </a:r>
          </a:p>
        </p:txBody>
      </p:sp>
      <p:sp>
        <p:nvSpPr>
          <p:cNvPr id="32" name="Заголовок 30">
            <a:extLst>
              <a:ext uri="{FF2B5EF4-FFF2-40B4-BE49-F238E27FC236}">
                <a16:creationId xmlns="" xmlns:a16="http://schemas.microsoft.com/office/drawing/2014/main" id="{5BE21955-BBA1-4B11-A71E-3C1F22D9A5FF}"/>
              </a:ext>
            </a:extLst>
          </p:cNvPr>
          <p:cNvSpPr txBox="1">
            <a:spLocks/>
          </p:cNvSpPr>
          <p:nvPr/>
        </p:nvSpPr>
        <p:spPr>
          <a:xfrm rot="10800000" flipV="1">
            <a:off x="-4057" y="6426558"/>
            <a:ext cx="6862057" cy="6675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spc="-150" dirty="0">
                <a:latin typeface="MS PMincho" panose="02020600040205080304" pitchFamily="18" charset="-128"/>
                <a:ea typeface="MS PMincho" panose="02020600040205080304" pitchFamily="18" charset="-128"/>
              </a:rPr>
              <a:t>АПРЕЛЬ     СРЕДА </a:t>
            </a:r>
          </a:p>
        </p:txBody>
      </p:sp>
      <p:sp>
        <p:nvSpPr>
          <p:cNvPr id="33" name="Заголовок 30">
            <a:extLst>
              <a:ext uri="{FF2B5EF4-FFF2-40B4-BE49-F238E27FC236}">
                <a16:creationId xmlns="" xmlns:a16="http://schemas.microsoft.com/office/drawing/2014/main" id="{A03CCF8E-4098-4AD5-B14C-D12B95FD0348}"/>
              </a:ext>
            </a:extLst>
          </p:cNvPr>
          <p:cNvSpPr txBox="1">
            <a:spLocks/>
          </p:cNvSpPr>
          <p:nvPr/>
        </p:nvSpPr>
        <p:spPr>
          <a:xfrm rot="10800000" flipV="1">
            <a:off x="857476" y="8084806"/>
            <a:ext cx="5114587" cy="3413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kern="21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1945</a:t>
            </a:r>
            <a:r>
              <a:rPr lang="ru-RU" sz="32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             2025</a:t>
            </a:r>
          </a:p>
        </p:txBody>
      </p:sp>
      <p:sp>
        <p:nvSpPr>
          <p:cNvPr id="34" name="Заголовок 30">
            <a:extLst>
              <a:ext uri="{FF2B5EF4-FFF2-40B4-BE49-F238E27FC236}">
                <a16:creationId xmlns="" xmlns:a16="http://schemas.microsoft.com/office/drawing/2014/main" id="{AA4B2DEC-383A-40AC-BB58-2F9F697C0753}"/>
              </a:ext>
            </a:extLst>
          </p:cNvPr>
          <p:cNvSpPr txBox="1">
            <a:spLocks/>
          </p:cNvSpPr>
          <p:nvPr/>
        </p:nvSpPr>
        <p:spPr>
          <a:xfrm rot="10800000" flipV="1">
            <a:off x="506289" y="932002"/>
            <a:ext cx="1588845" cy="3067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latin typeface="Gungsuh" panose="02030600000101010101" pitchFamily="18" charset="-127"/>
                <a:ea typeface="Gungsuh" panose="02030600000101010101" pitchFamily="18" charset="-127"/>
              </a:rPr>
              <a:t>ШАГ </a:t>
            </a:r>
            <a:r>
              <a:rPr lang="ru-RU" sz="2800" dirty="0" smtClean="0">
                <a:latin typeface="Gungsuh" panose="02030600000101010101" pitchFamily="18" charset="-127"/>
                <a:ea typeface="Gungsuh" panose="02030600000101010101" pitchFamily="18" charset="-127"/>
              </a:rPr>
              <a:t>72</a:t>
            </a:r>
            <a:endParaRPr lang="ru-RU" sz="2800" dirty="0">
              <a:latin typeface="Gungsuh" panose="02030600000101010101" pitchFamily="18" charset="-127"/>
              <a:ea typeface="Gungsuh" panose="02030600000101010101" pitchFamily="18" charset="-127"/>
            </a:endParaRPr>
          </a:p>
        </p:txBody>
      </p:sp>
      <p:sp>
        <p:nvSpPr>
          <p:cNvPr id="35" name="Заголовок 30">
            <a:extLst>
              <a:ext uri="{FF2B5EF4-FFF2-40B4-BE49-F238E27FC236}">
                <a16:creationId xmlns="" xmlns:a16="http://schemas.microsoft.com/office/drawing/2014/main" id="{33AE6C71-2FBF-4A25-8FD9-26517EE3A426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4" y="1965003"/>
            <a:ext cx="5914451" cy="5889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Квиз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-игра «Города Герои»</a:t>
            </a:r>
          </a:p>
        </p:txBody>
      </p:sp>
      <p:sp>
        <p:nvSpPr>
          <p:cNvPr id="36" name="Заголовок 30">
            <a:extLst>
              <a:ext uri="{FF2B5EF4-FFF2-40B4-BE49-F238E27FC236}">
                <a16:creationId xmlns="" xmlns:a16="http://schemas.microsoft.com/office/drawing/2014/main" id="{2D89F9A0-CE64-4AAE-B520-4E37E4C73268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3" y="3129567"/>
            <a:ext cx="5914451" cy="6073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kern="21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Организуй или прими участие в игре:</a:t>
            </a:r>
            <a:endParaRPr lang="ru-RU" sz="2400" spc="300" dirty="0">
              <a:solidFill>
                <a:schemeClr val="tx1">
                  <a:lumMod val="85000"/>
                  <a:lumOff val="15000"/>
                </a:schemeClr>
              </a:solidFill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3249" y="3901914"/>
            <a:ext cx="1627444" cy="1627444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088505110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 advClick="0" advTm="11000">
        <p15:prstTrans prst="peelOff"/>
      </p:transition>
    </mc:Choice>
    <mc:Fallback>
      <p:transition spd="slow" advClick="0" advTm="11000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23">
            <a:extLst>
              <a:ext uri="{FF2B5EF4-FFF2-40B4-BE49-F238E27FC236}">
                <a16:creationId xmlns="" xmlns:a16="http://schemas.microsoft.com/office/drawing/2014/main" id="{93EAD160-B10B-4135-BE71-8222960A6BF2}"/>
              </a:ext>
            </a:extLst>
          </p:cNvPr>
          <p:cNvSpPr/>
          <p:nvPr/>
        </p:nvSpPr>
        <p:spPr>
          <a:xfrm>
            <a:off x="2215166" y="6641973"/>
            <a:ext cx="2292439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800" b="1" spc="300" dirty="0">
                <a:ln w="0" cap="rnd" cmpd="dbl">
                  <a:noFill/>
                  <a:prstDash val="solid"/>
                </a:ln>
                <a:latin typeface="Century Schoolbook" panose="02040604050505020304" pitchFamily="18" charset="0"/>
                <a:ea typeface="MS PMincho" panose="02020600040205080304" pitchFamily="18" charset="-128"/>
              </a:rPr>
              <a:t>24</a:t>
            </a:r>
            <a:endParaRPr lang="ru-RU" sz="16600" b="1" spc="300" dirty="0">
              <a:ln w="0" cap="rnd" cmpd="dbl">
                <a:noFill/>
                <a:prstDash val="solid"/>
              </a:ln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cxnSp>
        <p:nvCxnSpPr>
          <p:cNvPr id="29" name="Прямая соединительная линия 28">
            <a:extLst>
              <a:ext uri="{FF2B5EF4-FFF2-40B4-BE49-F238E27FC236}">
                <a16:creationId xmlns="" xmlns:a16="http://schemas.microsoft.com/office/drawing/2014/main" id="{3EEF987B-9511-4917-9A07-9D1F8E328384}"/>
              </a:ext>
            </a:extLst>
          </p:cNvPr>
          <p:cNvCxnSpPr>
            <a:cxnSpLocks/>
          </p:cNvCxnSpPr>
          <p:nvPr/>
        </p:nvCxnSpPr>
        <p:spPr>
          <a:xfrm>
            <a:off x="871706" y="6364046"/>
            <a:ext cx="5114587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Заголовок 30">
            <a:extLst>
              <a:ext uri="{FF2B5EF4-FFF2-40B4-BE49-F238E27FC236}">
                <a16:creationId xmlns="" xmlns:a16="http://schemas.microsoft.com/office/drawing/2014/main" id="{201FFD47-478B-4A73-8854-5475CE1EF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871706" y="5857657"/>
            <a:ext cx="5114587" cy="341369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latin typeface="Gungsuh" panose="02030600000101010101" pitchFamily="18" charset="-127"/>
                <a:ea typeface="Gungsuh" panose="02030600000101010101" pitchFamily="18" charset="-127"/>
              </a:rPr>
              <a:t>80 ШАГОВ К ПОБЕДЕ!</a:t>
            </a:r>
          </a:p>
        </p:txBody>
      </p:sp>
      <p:sp>
        <p:nvSpPr>
          <p:cNvPr id="32" name="Заголовок 30">
            <a:extLst>
              <a:ext uri="{FF2B5EF4-FFF2-40B4-BE49-F238E27FC236}">
                <a16:creationId xmlns="" xmlns:a16="http://schemas.microsoft.com/office/drawing/2014/main" id="{5BE21955-BBA1-4B11-A71E-3C1F22D9A5FF}"/>
              </a:ext>
            </a:extLst>
          </p:cNvPr>
          <p:cNvSpPr txBox="1">
            <a:spLocks/>
          </p:cNvSpPr>
          <p:nvPr/>
        </p:nvSpPr>
        <p:spPr>
          <a:xfrm rot="10800000" flipV="1">
            <a:off x="-4057" y="6426558"/>
            <a:ext cx="6862057" cy="6675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spc="-150" dirty="0">
                <a:latin typeface="MS PMincho" panose="02020600040205080304" pitchFamily="18" charset="-128"/>
                <a:ea typeface="MS PMincho" panose="02020600040205080304" pitchFamily="18" charset="-128"/>
              </a:rPr>
              <a:t>АПРЕЛЬ     ЧЕТВЕРГ </a:t>
            </a:r>
          </a:p>
        </p:txBody>
      </p:sp>
      <p:sp>
        <p:nvSpPr>
          <p:cNvPr id="33" name="Заголовок 30">
            <a:extLst>
              <a:ext uri="{FF2B5EF4-FFF2-40B4-BE49-F238E27FC236}">
                <a16:creationId xmlns="" xmlns:a16="http://schemas.microsoft.com/office/drawing/2014/main" id="{A03CCF8E-4098-4AD5-B14C-D12B95FD0348}"/>
              </a:ext>
            </a:extLst>
          </p:cNvPr>
          <p:cNvSpPr txBox="1">
            <a:spLocks/>
          </p:cNvSpPr>
          <p:nvPr/>
        </p:nvSpPr>
        <p:spPr>
          <a:xfrm rot="10800000" flipV="1">
            <a:off x="857476" y="8084806"/>
            <a:ext cx="5114587" cy="3413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kern="21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1945</a:t>
            </a:r>
            <a:r>
              <a:rPr lang="ru-RU" sz="32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             2025</a:t>
            </a:r>
          </a:p>
        </p:txBody>
      </p:sp>
      <p:sp>
        <p:nvSpPr>
          <p:cNvPr id="34" name="Заголовок 30">
            <a:extLst>
              <a:ext uri="{FF2B5EF4-FFF2-40B4-BE49-F238E27FC236}">
                <a16:creationId xmlns="" xmlns:a16="http://schemas.microsoft.com/office/drawing/2014/main" id="{AA4B2DEC-383A-40AC-BB58-2F9F697C0753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4" y="947242"/>
            <a:ext cx="1588845" cy="3067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latin typeface="Gungsuh" panose="02030600000101010101" pitchFamily="18" charset="-127"/>
                <a:ea typeface="Gungsuh" panose="02030600000101010101" pitchFamily="18" charset="-127"/>
              </a:rPr>
              <a:t>ШАГ </a:t>
            </a:r>
            <a:r>
              <a:rPr lang="ru-RU" sz="2800" dirty="0" smtClean="0">
                <a:latin typeface="Gungsuh" panose="02030600000101010101" pitchFamily="18" charset="-127"/>
                <a:ea typeface="Gungsuh" panose="02030600000101010101" pitchFamily="18" charset="-127"/>
              </a:rPr>
              <a:t>73</a:t>
            </a:r>
            <a:endParaRPr lang="ru-RU" sz="2800" dirty="0">
              <a:latin typeface="Gungsuh" panose="02030600000101010101" pitchFamily="18" charset="-127"/>
              <a:ea typeface="Gungsuh" panose="02030600000101010101" pitchFamily="18" charset="-127"/>
            </a:endParaRPr>
          </a:p>
        </p:txBody>
      </p:sp>
      <p:sp>
        <p:nvSpPr>
          <p:cNvPr id="35" name="Заголовок 30">
            <a:extLst>
              <a:ext uri="{FF2B5EF4-FFF2-40B4-BE49-F238E27FC236}">
                <a16:creationId xmlns="" xmlns:a16="http://schemas.microsoft.com/office/drawing/2014/main" id="{33AE6C71-2FBF-4A25-8FD9-26517EE3A426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4" y="1965003"/>
            <a:ext cx="5914451" cy="5889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Акция «Знамя Победителей» посвящённый победе в ВОВ</a:t>
            </a:r>
          </a:p>
        </p:txBody>
      </p:sp>
      <p:sp>
        <p:nvSpPr>
          <p:cNvPr id="36" name="Заголовок 30">
            <a:extLst>
              <a:ext uri="{FF2B5EF4-FFF2-40B4-BE49-F238E27FC236}">
                <a16:creationId xmlns="" xmlns:a16="http://schemas.microsoft.com/office/drawing/2014/main" id="{2D89F9A0-CE64-4AAE-B520-4E37E4C73268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3" y="3035407"/>
            <a:ext cx="5914451" cy="176519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kern="2100" spc="3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Принять </a:t>
            </a:r>
            <a:r>
              <a:rPr lang="ru-RU" sz="2400" kern="21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участие в акции со своей </a:t>
            </a:r>
            <a:r>
              <a:rPr lang="ru-RU" sz="2400" kern="2100" spc="3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семьей</a:t>
            </a:r>
            <a:endParaRPr lang="ru-RU" sz="2400" spc="300" dirty="0">
              <a:solidFill>
                <a:schemeClr val="tx1">
                  <a:lumMod val="85000"/>
                  <a:lumOff val="15000"/>
                </a:schemeClr>
              </a:solidFill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30745651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 advClick="0" advTm="11000">
        <p15:prstTrans prst="peelOff"/>
      </p:transition>
    </mc:Choice>
    <mc:Fallback>
      <p:transition spd="slow" advClick="0" advTm="11000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23">
            <a:extLst>
              <a:ext uri="{FF2B5EF4-FFF2-40B4-BE49-F238E27FC236}">
                <a16:creationId xmlns="" xmlns:a16="http://schemas.microsoft.com/office/drawing/2014/main" id="{93EAD160-B10B-4135-BE71-8222960A6BF2}"/>
              </a:ext>
            </a:extLst>
          </p:cNvPr>
          <p:cNvSpPr/>
          <p:nvPr/>
        </p:nvSpPr>
        <p:spPr>
          <a:xfrm>
            <a:off x="2215166" y="6641973"/>
            <a:ext cx="2292439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800" b="1" spc="300" dirty="0">
                <a:ln w="0" cap="rnd" cmpd="dbl">
                  <a:noFill/>
                  <a:prstDash val="solid"/>
                </a:ln>
                <a:latin typeface="Century Schoolbook" panose="02040604050505020304" pitchFamily="18" charset="0"/>
                <a:ea typeface="MS PMincho" panose="02020600040205080304" pitchFamily="18" charset="-128"/>
              </a:rPr>
              <a:t>29</a:t>
            </a:r>
            <a:endParaRPr lang="ru-RU" sz="16600" b="1" spc="300" dirty="0">
              <a:ln w="0" cap="rnd" cmpd="dbl">
                <a:noFill/>
                <a:prstDash val="solid"/>
              </a:ln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cxnSp>
        <p:nvCxnSpPr>
          <p:cNvPr id="29" name="Прямая соединительная линия 28">
            <a:extLst>
              <a:ext uri="{FF2B5EF4-FFF2-40B4-BE49-F238E27FC236}">
                <a16:creationId xmlns="" xmlns:a16="http://schemas.microsoft.com/office/drawing/2014/main" id="{3EEF987B-9511-4917-9A07-9D1F8E328384}"/>
              </a:ext>
            </a:extLst>
          </p:cNvPr>
          <p:cNvCxnSpPr>
            <a:cxnSpLocks/>
          </p:cNvCxnSpPr>
          <p:nvPr/>
        </p:nvCxnSpPr>
        <p:spPr>
          <a:xfrm>
            <a:off x="871706" y="6364046"/>
            <a:ext cx="5114587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Заголовок 30">
            <a:extLst>
              <a:ext uri="{FF2B5EF4-FFF2-40B4-BE49-F238E27FC236}">
                <a16:creationId xmlns="" xmlns:a16="http://schemas.microsoft.com/office/drawing/2014/main" id="{201FFD47-478B-4A73-8854-5475CE1EF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871706" y="5857657"/>
            <a:ext cx="5114587" cy="341369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latin typeface="Gungsuh" panose="02030600000101010101" pitchFamily="18" charset="-127"/>
                <a:ea typeface="Gungsuh" panose="02030600000101010101" pitchFamily="18" charset="-127"/>
              </a:rPr>
              <a:t>80 ШАГОВ К ПОБЕДЕ!</a:t>
            </a:r>
          </a:p>
        </p:txBody>
      </p:sp>
      <p:sp>
        <p:nvSpPr>
          <p:cNvPr id="32" name="Заголовок 30">
            <a:extLst>
              <a:ext uri="{FF2B5EF4-FFF2-40B4-BE49-F238E27FC236}">
                <a16:creationId xmlns="" xmlns:a16="http://schemas.microsoft.com/office/drawing/2014/main" id="{5BE21955-BBA1-4B11-A71E-3C1F22D9A5FF}"/>
              </a:ext>
            </a:extLst>
          </p:cNvPr>
          <p:cNvSpPr txBox="1">
            <a:spLocks/>
          </p:cNvSpPr>
          <p:nvPr/>
        </p:nvSpPr>
        <p:spPr>
          <a:xfrm rot="10800000" flipV="1">
            <a:off x="-4057" y="6426558"/>
            <a:ext cx="6862057" cy="6675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spc="-150" dirty="0">
                <a:latin typeface="MS PMincho" panose="02020600040205080304" pitchFamily="18" charset="-128"/>
                <a:ea typeface="MS PMincho" panose="02020600040205080304" pitchFamily="18" charset="-128"/>
              </a:rPr>
              <a:t>АПРЕЛЬ     ВТОРНИК </a:t>
            </a:r>
          </a:p>
        </p:txBody>
      </p:sp>
      <p:sp>
        <p:nvSpPr>
          <p:cNvPr id="33" name="Заголовок 30">
            <a:extLst>
              <a:ext uri="{FF2B5EF4-FFF2-40B4-BE49-F238E27FC236}">
                <a16:creationId xmlns="" xmlns:a16="http://schemas.microsoft.com/office/drawing/2014/main" id="{A03CCF8E-4098-4AD5-B14C-D12B95FD0348}"/>
              </a:ext>
            </a:extLst>
          </p:cNvPr>
          <p:cNvSpPr txBox="1">
            <a:spLocks/>
          </p:cNvSpPr>
          <p:nvPr/>
        </p:nvSpPr>
        <p:spPr>
          <a:xfrm rot="10800000" flipV="1">
            <a:off x="857476" y="8084806"/>
            <a:ext cx="5114587" cy="3413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kern="21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1945</a:t>
            </a:r>
            <a:r>
              <a:rPr lang="ru-RU" sz="32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             2025</a:t>
            </a:r>
          </a:p>
        </p:txBody>
      </p:sp>
      <p:sp>
        <p:nvSpPr>
          <p:cNvPr id="34" name="Заголовок 30">
            <a:extLst>
              <a:ext uri="{FF2B5EF4-FFF2-40B4-BE49-F238E27FC236}">
                <a16:creationId xmlns="" xmlns:a16="http://schemas.microsoft.com/office/drawing/2014/main" id="{AA4B2DEC-383A-40AC-BB58-2F9F697C0753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4" y="1036682"/>
            <a:ext cx="1588845" cy="3067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latin typeface="Gungsuh" panose="02030600000101010101" pitchFamily="18" charset="-127"/>
                <a:ea typeface="Gungsuh" panose="02030600000101010101" pitchFamily="18" charset="-127"/>
              </a:rPr>
              <a:t>ШАГ </a:t>
            </a:r>
            <a:r>
              <a:rPr lang="ru-RU" sz="2800" dirty="0" smtClean="0">
                <a:latin typeface="Gungsuh" panose="02030600000101010101" pitchFamily="18" charset="-127"/>
                <a:ea typeface="Gungsuh" panose="02030600000101010101" pitchFamily="18" charset="-127"/>
              </a:rPr>
              <a:t>74</a:t>
            </a:r>
            <a:endParaRPr lang="ru-RU" sz="2800" dirty="0">
              <a:latin typeface="Gungsuh" panose="02030600000101010101" pitchFamily="18" charset="-127"/>
              <a:ea typeface="Gungsuh" panose="02030600000101010101" pitchFamily="18" charset="-127"/>
            </a:endParaRPr>
          </a:p>
        </p:txBody>
      </p:sp>
      <p:sp>
        <p:nvSpPr>
          <p:cNvPr id="35" name="Заголовок 30">
            <a:extLst>
              <a:ext uri="{FF2B5EF4-FFF2-40B4-BE49-F238E27FC236}">
                <a16:creationId xmlns="" xmlns:a16="http://schemas.microsoft.com/office/drawing/2014/main" id="{33AE6C71-2FBF-4A25-8FD9-26517EE3A426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4" y="1965003"/>
            <a:ext cx="5914451" cy="5889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Акция «Окна Победы»</a:t>
            </a:r>
          </a:p>
        </p:txBody>
      </p:sp>
      <p:sp>
        <p:nvSpPr>
          <p:cNvPr id="36" name="Заголовок 30">
            <a:extLst>
              <a:ext uri="{FF2B5EF4-FFF2-40B4-BE49-F238E27FC236}">
                <a16:creationId xmlns="" xmlns:a16="http://schemas.microsoft.com/office/drawing/2014/main" id="{2D89F9A0-CE64-4AAE-B520-4E37E4C73268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69" y="2553950"/>
            <a:ext cx="5914451" cy="22923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kern="2100" spc="3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Принять </a:t>
            </a:r>
            <a:r>
              <a:rPr lang="ru-RU" sz="2400" kern="21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участие в акции </a:t>
            </a:r>
            <a:r>
              <a:rPr lang="ru-RU" sz="2400" kern="2100" spc="3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украсить окна класса и  дома с семьей ко </a:t>
            </a:r>
            <a:r>
              <a:rPr lang="ru-RU" sz="2400" kern="21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Дню </a:t>
            </a:r>
            <a:r>
              <a:rPr lang="ru-RU" sz="2400" kern="2100" spc="3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Победы</a:t>
            </a:r>
            <a:endParaRPr lang="ru-RU" sz="2400" spc="300" dirty="0">
              <a:solidFill>
                <a:schemeClr val="tx1">
                  <a:lumMod val="85000"/>
                  <a:lumOff val="15000"/>
                </a:schemeClr>
              </a:solidFill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92586632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 advClick="0" advTm="11000">
        <p15:prstTrans prst="peelOff"/>
      </p:transition>
    </mc:Choice>
    <mc:Fallback>
      <p:transition spd="slow" advClick="0" advTm="1100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23">
            <a:extLst>
              <a:ext uri="{FF2B5EF4-FFF2-40B4-BE49-F238E27FC236}">
                <a16:creationId xmlns="" xmlns:a16="http://schemas.microsoft.com/office/drawing/2014/main" id="{93EAD160-B10B-4135-BE71-8222960A6BF2}"/>
              </a:ext>
            </a:extLst>
          </p:cNvPr>
          <p:cNvSpPr/>
          <p:nvPr/>
        </p:nvSpPr>
        <p:spPr>
          <a:xfrm>
            <a:off x="1897887" y="6641973"/>
            <a:ext cx="3115782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800" b="1" spc="300" dirty="0">
                <a:ln w="0" cap="rnd" cmpd="dbl">
                  <a:noFill/>
                  <a:prstDash val="solid"/>
                </a:ln>
                <a:latin typeface="Century Schoolbook" panose="02040604050505020304" pitchFamily="18" charset="0"/>
                <a:ea typeface="MS PMincho" panose="02020600040205080304" pitchFamily="18" charset="-128"/>
              </a:rPr>
              <a:t>10</a:t>
            </a:r>
            <a:endParaRPr lang="ru-RU" sz="16600" b="1" spc="300" dirty="0">
              <a:ln w="0" cap="rnd" cmpd="dbl">
                <a:noFill/>
                <a:prstDash val="solid"/>
              </a:ln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cxnSp>
        <p:nvCxnSpPr>
          <p:cNvPr id="29" name="Прямая соединительная линия 28">
            <a:extLst>
              <a:ext uri="{FF2B5EF4-FFF2-40B4-BE49-F238E27FC236}">
                <a16:creationId xmlns="" xmlns:a16="http://schemas.microsoft.com/office/drawing/2014/main" id="{3EEF987B-9511-4917-9A07-9D1F8E328384}"/>
              </a:ext>
            </a:extLst>
          </p:cNvPr>
          <p:cNvCxnSpPr>
            <a:cxnSpLocks/>
          </p:cNvCxnSpPr>
          <p:nvPr/>
        </p:nvCxnSpPr>
        <p:spPr>
          <a:xfrm>
            <a:off x="871706" y="6364046"/>
            <a:ext cx="5114587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Заголовок 30">
            <a:extLst>
              <a:ext uri="{FF2B5EF4-FFF2-40B4-BE49-F238E27FC236}">
                <a16:creationId xmlns="" xmlns:a16="http://schemas.microsoft.com/office/drawing/2014/main" id="{201FFD47-478B-4A73-8854-5475CE1EF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871706" y="5857657"/>
            <a:ext cx="5114587" cy="341369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latin typeface="Gungsuh" panose="02030600000101010101" pitchFamily="18" charset="-127"/>
                <a:ea typeface="Gungsuh" panose="02030600000101010101" pitchFamily="18" charset="-127"/>
              </a:rPr>
              <a:t>80 ШАГОВ К ПОБЕДЕ!</a:t>
            </a:r>
          </a:p>
        </p:txBody>
      </p:sp>
      <p:sp>
        <p:nvSpPr>
          <p:cNvPr id="32" name="Заголовок 30">
            <a:extLst>
              <a:ext uri="{FF2B5EF4-FFF2-40B4-BE49-F238E27FC236}">
                <a16:creationId xmlns="" xmlns:a16="http://schemas.microsoft.com/office/drawing/2014/main" id="{5BE21955-BBA1-4B11-A71E-3C1F22D9A5FF}"/>
              </a:ext>
            </a:extLst>
          </p:cNvPr>
          <p:cNvSpPr txBox="1">
            <a:spLocks/>
          </p:cNvSpPr>
          <p:nvPr/>
        </p:nvSpPr>
        <p:spPr>
          <a:xfrm rot="10800000" flipV="1">
            <a:off x="871705" y="6309278"/>
            <a:ext cx="5114587" cy="6675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spc="-150" dirty="0">
                <a:latin typeface="MS PMincho" panose="02020600040205080304" pitchFamily="18" charset="-128"/>
                <a:ea typeface="MS PMincho" panose="02020600040205080304" pitchFamily="18" charset="-128"/>
              </a:rPr>
              <a:t>ЯНВАРЬ     ПЯТНИЦА </a:t>
            </a:r>
          </a:p>
        </p:txBody>
      </p:sp>
      <p:sp>
        <p:nvSpPr>
          <p:cNvPr id="33" name="Заголовок 30">
            <a:extLst>
              <a:ext uri="{FF2B5EF4-FFF2-40B4-BE49-F238E27FC236}">
                <a16:creationId xmlns="" xmlns:a16="http://schemas.microsoft.com/office/drawing/2014/main" id="{A03CCF8E-4098-4AD5-B14C-D12B95FD0348}"/>
              </a:ext>
            </a:extLst>
          </p:cNvPr>
          <p:cNvSpPr txBox="1">
            <a:spLocks/>
          </p:cNvSpPr>
          <p:nvPr/>
        </p:nvSpPr>
        <p:spPr>
          <a:xfrm rot="10800000" flipV="1">
            <a:off x="871703" y="8113845"/>
            <a:ext cx="5114587" cy="3413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kern="21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1945</a:t>
            </a:r>
            <a:r>
              <a:rPr lang="ru-RU" sz="32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             2025</a:t>
            </a:r>
          </a:p>
        </p:txBody>
      </p:sp>
      <p:sp>
        <p:nvSpPr>
          <p:cNvPr id="34" name="Заголовок 30">
            <a:extLst>
              <a:ext uri="{FF2B5EF4-FFF2-40B4-BE49-F238E27FC236}">
                <a16:creationId xmlns="" xmlns:a16="http://schemas.microsoft.com/office/drawing/2014/main" id="{AA4B2DEC-383A-40AC-BB58-2F9F697C0753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68" y="1049394"/>
            <a:ext cx="1829465" cy="34137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latin typeface="Gungsuh" panose="02030600000101010101" pitchFamily="18" charset="-127"/>
                <a:ea typeface="Gungsuh" panose="02030600000101010101" pitchFamily="18" charset="-127"/>
              </a:rPr>
              <a:t>ШАГ </a:t>
            </a:r>
            <a:r>
              <a:rPr lang="ru-RU" sz="2800" dirty="0" smtClean="0">
                <a:latin typeface="Gungsuh" panose="02030600000101010101" pitchFamily="18" charset="-127"/>
                <a:ea typeface="Gungsuh" panose="02030600000101010101" pitchFamily="18" charset="-127"/>
              </a:rPr>
              <a:t>24</a:t>
            </a:r>
            <a:endParaRPr lang="ru-RU" sz="2800" dirty="0">
              <a:latin typeface="Gungsuh" panose="02030600000101010101" pitchFamily="18" charset="-127"/>
              <a:ea typeface="Gungsuh" panose="02030600000101010101" pitchFamily="18" charset="-127"/>
            </a:endParaRPr>
          </a:p>
        </p:txBody>
      </p:sp>
      <p:sp>
        <p:nvSpPr>
          <p:cNvPr id="35" name="Заголовок 30">
            <a:extLst>
              <a:ext uri="{FF2B5EF4-FFF2-40B4-BE49-F238E27FC236}">
                <a16:creationId xmlns="" xmlns:a16="http://schemas.microsoft.com/office/drawing/2014/main" id="{33AE6C71-2FBF-4A25-8FD9-26517EE3A426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69" y="1908120"/>
            <a:ext cx="5914451" cy="22213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Книжная выставка «Войны священные страницы»</a:t>
            </a:r>
          </a:p>
        </p:txBody>
      </p:sp>
      <p:sp>
        <p:nvSpPr>
          <p:cNvPr id="36" name="Заголовок 30">
            <a:extLst>
              <a:ext uri="{FF2B5EF4-FFF2-40B4-BE49-F238E27FC236}">
                <a16:creationId xmlns="" xmlns:a16="http://schemas.microsoft.com/office/drawing/2014/main" id="{2D89F9A0-CE64-4AAE-B520-4E37E4C73268}"/>
              </a:ext>
            </a:extLst>
          </p:cNvPr>
          <p:cNvSpPr txBox="1">
            <a:spLocks/>
          </p:cNvSpPr>
          <p:nvPr/>
        </p:nvSpPr>
        <p:spPr>
          <a:xfrm rot="10800000" flipV="1">
            <a:off x="871703" y="3598735"/>
            <a:ext cx="5053723" cy="106155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2400" spc="300" dirty="0">
              <a:solidFill>
                <a:schemeClr val="tx1">
                  <a:lumMod val="85000"/>
                  <a:lumOff val="15000"/>
                </a:schemeClr>
              </a:solidFill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1435462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 advClick="0" advTm="8000">
        <p15:prstTrans prst="peelOff"/>
      </p:transition>
    </mc:Choice>
    <mc:Fallback>
      <p:transition spd="slow" advClick="0" advTm="8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23">
            <a:extLst>
              <a:ext uri="{FF2B5EF4-FFF2-40B4-BE49-F238E27FC236}">
                <a16:creationId xmlns="" xmlns:a16="http://schemas.microsoft.com/office/drawing/2014/main" id="{93EAD160-B10B-4135-BE71-8222960A6BF2}"/>
              </a:ext>
            </a:extLst>
          </p:cNvPr>
          <p:cNvSpPr/>
          <p:nvPr/>
        </p:nvSpPr>
        <p:spPr>
          <a:xfrm>
            <a:off x="2215166" y="6641973"/>
            <a:ext cx="2292439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800" b="1" spc="300" dirty="0">
                <a:ln w="0" cap="rnd" cmpd="dbl">
                  <a:noFill/>
                  <a:prstDash val="solid"/>
                </a:ln>
                <a:latin typeface="Century Schoolbook" panose="02040604050505020304" pitchFamily="18" charset="0"/>
                <a:ea typeface="MS PMincho" panose="02020600040205080304" pitchFamily="18" charset="-128"/>
              </a:rPr>
              <a:t>2</a:t>
            </a:r>
            <a:endParaRPr lang="ru-RU" sz="16600" b="1" spc="300" dirty="0">
              <a:ln w="0" cap="rnd" cmpd="dbl">
                <a:noFill/>
                <a:prstDash val="solid"/>
              </a:ln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cxnSp>
        <p:nvCxnSpPr>
          <p:cNvPr id="29" name="Прямая соединительная линия 28">
            <a:extLst>
              <a:ext uri="{FF2B5EF4-FFF2-40B4-BE49-F238E27FC236}">
                <a16:creationId xmlns="" xmlns:a16="http://schemas.microsoft.com/office/drawing/2014/main" id="{3EEF987B-9511-4917-9A07-9D1F8E328384}"/>
              </a:ext>
            </a:extLst>
          </p:cNvPr>
          <p:cNvCxnSpPr>
            <a:cxnSpLocks/>
          </p:cNvCxnSpPr>
          <p:nvPr/>
        </p:nvCxnSpPr>
        <p:spPr>
          <a:xfrm>
            <a:off x="871706" y="6364046"/>
            <a:ext cx="5114587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Заголовок 30">
            <a:extLst>
              <a:ext uri="{FF2B5EF4-FFF2-40B4-BE49-F238E27FC236}">
                <a16:creationId xmlns="" xmlns:a16="http://schemas.microsoft.com/office/drawing/2014/main" id="{201FFD47-478B-4A73-8854-5475CE1EF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871706" y="5857657"/>
            <a:ext cx="5114587" cy="341369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latin typeface="Gungsuh" panose="02030600000101010101" pitchFamily="18" charset="-127"/>
                <a:ea typeface="Gungsuh" panose="02030600000101010101" pitchFamily="18" charset="-127"/>
              </a:rPr>
              <a:t>80 ШАГОВ К ПОБЕДЕ!</a:t>
            </a:r>
          </a:p>
        </p:txBody>
      </p:sp>
      <p:sp>
        <p:nvSpPr>
          <p:cNvPr id="32" name="Заголовок 30">
            <a:extLst>
              <a:ext uri="{FF2B5EF4-FFF2-40B4-BE49-F238E27FC236}">
                <a16:creationId xmlns="" xmlns:a16="http://schemas.microsoft.com/office/drawing/2014/main" id="{5BE21955-BBA1-4B11-A71E-3C1F22D9A5FF}"/>
              </a:ext>
            </a:extLst>
          </p:cNvPr>
          <p:cNvSpPr txBox="1">
            <a:spLocks/>
          </p:cNvSpPr>
          <p:nvPr/>
        </p:nvSpPr>
        <p:spPr>
          <a:xfrm rot="10800000" flipV="1">
            <a:off x="-4057" y="6426558"/>
            <a:ext cx="6862057" cy="6675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spc="-150" dirty="0">
                <a:latin typeface="MS PMincho" panose="02020600040205080304" pitchFamily="18" charset="-128"/>
                <a:ea typeface="MS PMincho" panose="02020600040205080304" pitchFamily="18" charset="-128"/>
              </a:rPr>
              <a:t>МАЙ     ЧЕТВЕРГ </a:t>
            </a:r>
          </a:p>
        </p:txBody>
      </p:sp>
      <p:sp>
        <p:nvSpPr>
          <p:cNvPr id="33" name="Заголовок 30">
            <a:extLst>
              <a:ext uri="{FF2B5EF4-FFF2-40B4-BE49-F238E27FC236}">
                <a16:creationId xmlns="" xmlns:a16="http://schemas.microsoft.com/office/drawing/2014/main" id="{A03CCF8E-4098-4AD5-B14C-D12B95FD0348}"/>
              </a:ext>
            </a:extLst>
          </p:cNvPr>
          <p:cNvSpPr txBox="1">
            <a:spLocks/>
          </p:cNvSpPr>
          <p:nvPr/>
        </p:nvSpPr>
        <p:spPr>
          <a:xfrm rot="10800000" flipV="1">
            <a:off x="857476" y="8084806"/>
            <a:ext cx="5114587" cy="3413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kern="21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1945</a:t>
            </a:r>
            <a:r>
              <a:rPr lang="ru-RU" sz="32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         2025</a:t>
            </a:r>
          </a:p>
        </p:txBody>
      </p:sp>
      <p:sp>
        <p:nvSpPr>
          <p:cNvPr id="34" name="Заголовок 30">
            <a:extLst>
              <a:ext uri="{FF2B5EF4-FFF2-40B4-BE49-F238E27FC236}">
                <a16:creationId xmlns="" xmlns:a16="http://schemas.microsoft.com/office/drawing/2014/main" id="{AA4B2DEC-383A-40AC-BB58-2F9F697C0753}"/>
              </a:ext>
            </a:extLst>
          </p:cNvPr>
          <p:cNvSpPr txBox="1">
            <a:spLocks/>
          </p:cNvSpPr>
          <p:nvPr/>
        </p:nvSpPr>
        <p:spPr>
          <a:xfrm rot="10800000" flipV="1">
            <a:off x="431492" y="1089841"/>
            <a:ext cx="1588845" cy="3067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latin typeface="Gungsuh" panose="02030600000101010101" pitchFamily="18" charset="-127"/>
                <a:ea typeface="Gungsuh" panose="02030600000101010101" pitchFamily="18" charset="-127"/>
              </a:rPr>
              <a:t>ШАГ 75</a:t>
            </a:r>
          </a:p>
        </p:txBody>
      </p:sp>
      <p:sp>
        <p:nvSpPr>
          <p:cNvPr id="35" name="Заголовок 30">
            <a:extLst>
              <a:ext uri="{FF2B5EF4-FFF2-40B4-BE49-F238E27FC236}">
                <a16:creationId xmlns="" xmlns:a16="http://schemas.microsoft.com/office/drawing/2014/main" id="{33AE6C71-2FBF-4A25-8FD9-26517EE3A426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4" y="1965003"/>
            <a:ext cx="5914451" cy="5889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«День Победы». Слова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В.Харитонова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, музыка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Д.Тухманова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ungsuh" panose="02030600000101010101" pitchFamily="18" charset="-127"/>
              <a:ea typeface="Gungsuh" panose="02030600000101010101" pitchFamily="18" charset="-127"/>
            </a:endParaRPr>
          </a:p>
        </p:txBody>
      </p:sp>
      <p:sp>
        <p:nvSpPr>
          <p:cNvPr id="36" name="Заголовок 30">
            <a:extLst>
              <a:ext uri="{FF2B5EF4-FFF2-40B4-BE49-F238E27FC236}">
                <a16:creationId xmlns="" xmlns:a16="http://schemas.microsoft.com/office/drawing/2014/main" id="{2D89F9A0-CE64-4AAE-B520-4E37E4C73268}"/>
              </a:ext>
            </a:extLst>
          </p:cNvPr>
          <p:cNvSpPr txBox="1">
            <a:spLocks/>
          </p:cNvSpPr>
          <p:nvPr/>
        </p:nvSpPr>
        <p:spPr>
          <a:xfrm rot="10800000" flipV="1">
            <a:off x="1590398" y="3436946"/>
            <a:ext cx="3754080" cy="2907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kern="21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сканируй и смотри:</a:t>
            </a:r>
            <a:endParaRPr lang="ru-RU" sz="2400" spc="300" dirty="0">
              <a:solidFill>
                <a:schemeClr val="tx1">
                  <a:lumMod val="85000"/>
                  <a:lumOff val="15000"/>
                </a:schemeClr>
              </a:solidFill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3249" y="3901914"/>
            <a:ext cx="1627444" cy="1627444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991413499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 advClick="0" advTm="11000">
        <p15:prstTrans prst="peelOff"/>
      </p:transition>
    </mc:Choice>
    <mc:Fallback>
      <p:transition spd="slow" advClick="0" advTm="11000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23">
            <a:extLst>
              <a:ext uri="{FF2B5EF4-FFF2-40B4-BE49-F238E27FC236}">
                <a16:creationId xmlns="" xmlns:a16="http://schemas.microsoft.com/office/drawing/2014/main" id="{93EAD160-B10B-4135-BE71-8222960A6BF2}"/>
              </a:ext>
            </a:extLst>
          </p:cNvPr>
          <p:cNvSpPr/>
          <p:nvPr/>
        </p:nvSpPr>
        <p:spPr>
          <a:xfrm>
            <a:off x="2215166" y="6641973"/>
            <a:ext cx="2292439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800" b="1" spc="300" dirty="0">
                <a:ln w="0" cap="rnd" cmpd="dbl">
                  <a:noFill/>
                  <a:prstDash val="solid"/>
                </a:ln>
                <a:latin typeface="Century Schoolbook" panose="02040604050505020304" pitchFamily="18" charset="0"/>
                <a:ea typeface="MS PMincho" panose="02020600040205080304" pitchFamily="18" charset="-128"/>
              </a:rPr>
              <a:t>5</a:t>
            </a:r>
            <a:endParaRPr lang="ru-RU" sz="16600" b="1" spc="300" dirty="0">
              <a:ln w="0" cap="rnd" cmpd="dbl">
                <a:noFill/>
                <a:prstDash val="solid"/>
              </a:ln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cxnSp>
        <p:nvCxnSpPr>
          <p:cNvPr id="29" name="Прямая соединительная линия 28">
            <a:extLst>
              <a:ext uri="{FF2B5EF4-FFF2-40B4-BE49-F238E27FC236}">
                <a16:creationId xmlns="" xmlns:a16="http://schemas.microsoft.com/office/drawing/2014/main" id="{3EEF987B-9511-4917-9A07-9D1F8E328384}"/>
              </a:ext>
            </a:extLst>
          </p:cNvPr>
          <p:cNvCxnSpPr>
            <a:cxnSpLocks/>
          </p:cNvCxnSpPr>
          <p:nvPr/>
        </p:nvCxnSpPr>
        <p:spPr>
          <a:xfrm>
            <a:off x="871706" y="6364046"/>
            <a:ext cx="5114587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Заголовок 30">
            <a:extLst>
              <a:ext uri="{FF2B5EF4-FFF2-40B4-BE49-F238E27FC236}">
                <a16:creationId xmlns="" xmlns:a16="http://schemas.microsoft.com/office/drawing/2014/main" id="{201FFD47-478B-4A73-8854-5475CE1EF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871706" y="5857657"/>
            <a:ext cx="5114587" cy="341369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latin typeface="Gungsuh" panose="02030600000101010101" pitchFamily="18" charset="-127"/>
                <a:ea typeface="Gungsuh" panose="02030600000101010101" pitchFamily="18" charset="-127"/>
              </a:rPr>
              <a:t>80 ШАГОВ К ПОБЕДЕ!</a:t>
            </a:r>
          </a:p>
        </p:txBody>
      </p:sp>
      <p:sp>
        <p:nvSpPr>
          <p:cNvPr id="32" name="Заголовок 30">
            <a:extLst>
              <a:ext uri="{FF2B5EF4-FFF2-40B4-BE49-F238E27FC236}">
                <a16:creationId xmlns="" xmlns:a16="http://schemas.microsoft.com/office/drawing/2014/main" id="{5BE21955-BBA1-4B11-A71E-3C1F22D9A5FF}"/>
              </a:ext>
            </a:extLst>
          </p:cNvPr>
          <p:cNvSpPr txBox="1">
            <a:spLocks/>
          </p:cNvSpPr>
          <p:nvPr/>
        </p:nvSpPr>
        <p:spPr>
          <a:xfrm rot="10800000" flipV="1">
            <a:off x="-4057" y="6426558"/>
            <a:ext cx="6862057" cy="6675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spc="-150" dirty="0">
                <a:latin typeface="MS PMincho" panose="02020600040205080304" pitchFamily="18" charset="-128"/>
                <a:ea typeface="MS PMincho" panose="02020600040205080304" pitchFamily="18" charset="-128"/>
              </a:rPr>
              <a:t>МАЙ     ПОНЕДЕЛЬНИК </a:t>
            </a:r>
          </a:p>
        </p:txBody>
      </p:sp>
      <p:sp>
        <p:nvSpPr>
          <p:cNvPr id="33" name="Заголовок 30">
            <a:extLst>
              <a:ext uri="{FF2B5EF4-FFF2-40B4-BE49-F238E27FC236}">
                <a16:creationId xmlns="" xmlns:a16="http://schemas.microsoft.com/office/drawing/2014/main" id="{A03CCF8E-4098-4AD5-B14C-D12B95FD0348}"/>
              </a:ext>
            </a:extLst>
          </p:cNvPr>
          <p:cNvSpPr txBox="1">
            <a:spLocks/>
          </p:cNvSpPr>
          <p:nvPr/>
        </p:nvSpPr>
        <p:spPr>
          <a:xfrm rot="10800000" flipV="1">
            <a:off x="857476" y="8084806"/>
            <a:ext cx="5114587" cy="3413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kern="21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1945</a:t>
            </a:r>
            <a:r>
              <a:rPr lang="ru-RU" sz="32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         2025</a:t>
            </a:r>
          </a:p>
        </p:txBody>
      </p:sp>
      <p:sp>
        <p:nvSpPr>
          <p:cNvPr id="34" name="Заголовок 30">
            <a:extLst>
              <a:ext uri="{FF2B5EF4-FFF2-40B4-BE49-F238E27FC236}">
                <a16:creationId xmlns="" xmlns:a16="http://schemas.microsoft.com/office/drawing/2014/main" id="{AA4B2DEC-383A-40AC-BB58-2F9F697C0753}"/>
              </a:ext>
            </a:extLst>
          </p:cNvPr>
          <p:cNvSpPr txBox="1">
            <a:spLocks/>
          </p:cNvSpPr>
          <p:nvPr/>
        </p:nvSpPr>
        <p:spPr>
          <a:xfrm rot="10800000" flipV="1">
            <a:off x="459558" y="1059361"/>
            <a:ext cx="1588845" cy="3067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latin typeface="Gungsuh" panose="02030600000101010101" pitchFamily="18" charset="-127"/>
                <a:ea typeface="Gungsuh" panose="02030600000101010101" pitchFamily="18" charset="-127"/>
              </a:rPr>
              <a:t>ШАГ 76</a:t>
            </a:r>
          </a:p>
        </p:txBody>
      </p:sp>
      <p:sp>
        <p:nvSpPr>
          <p:cNvPr id="35" name="Заголовок 30">
            <a:extLst>
              <a:ext uri="{FF2B5EF4-FFF2-40B4-BE49-F238E27FC236}">
                <a16:creationId xmlns="" xmlns:a16="http://schemas.microsoft.com/office/drawing/2014/main" id="{33AE6C71-2FBF-4A25-8FD9-26517EE3A426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4" y="1965003"/>
            <a:ext cx="5914451" cy="5889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Акция «Классика победы»</a:t>
            </a:r>
          </a:p>
        </p:txBody>
      </p:sp>
      <p:sp>
        <p:nvSpPr>
          <p:cNvPr id="36" name="Заголовок 30">
            <a:extLst>
              <a:ext uri="{FF2B5EF4-FFF2-40B4-BE49-F238E27FC236}">
                <a16:creationId xmlns="" xmlns:a16="http://schemas.microsoft.com/office/drawing/2014/main" id="{2D89F9A0-CE64-4AAE-B520-4E37E4C73268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2" y="2910625"/>
            <a:ext cx="5914451" cy="6340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kern="2100" spc="3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Принять  </a:t>
            </a:r>
            <a:r>
              <a:rPr lang="ru-RU" sz="2400" kern="21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участие в акции </a:t>
            </a:r>
            <a:endParaRPr lang="ru-RU" sz="2400" spc="300" dirty="0">
              <a:solidFill>
                <a:schemeClr val="tx1">
                  <a:lumMod val="85000"/>
                  <a:lumOff val="15000"/>
                </a:schemeClr>
              </a:solidFill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31370901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 advClick="0" advTm="11000">
        <p15:prstTrans prst="peelOff"/>
      </p:transition>
    </mc:Choice>
    <mc:Fallback>
      <p:transition spd="slow" advClick="0" advTm="11000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23">
            <a:extLst>
              <a:ext uri="{FF2B5EF4-FFF2-40B4-BE49-F238E27FC236}">
                <a16:creationId xmlns="" xmlns:a16="http://schemas.microsoft.com/office/drawing/2014/main" id="{93EAD160-B10B-4135-BE71-8222960A6BF2}"/>
              </a:ext>
            </a:extLst>
          </p:cNvPr>
          <p:cNvSpPr/>
          <p:nvPr/>
        </p:nvSpPr>
        <p:spPr>
          <a:xfrm>
            <a:off x="2215166" y="6641973"/>
            <a:ext cx="2292439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800" b="1" spc="300" dirty="0">
                <a:ln w="0" cap="rnd" cmpd="dbl">
                  <a:noFill/>
                  <a:prstDash val="solid"/>
                </a:ln>
                <a:latin typeface="Century Schoolbook" panose="02040604050505020304" pitchFamily="18" charset="0"/>
                <a:ea typeface="MS PMincho" panose="02020600040205080304" pitchFamily="18" charset="-128"/>
              </a:rPr>
              <a:t>6</a:t>
            </a:r>
            <a:endParaRPr lang="ru-RU" sz="16600" b="1" spc="300" dirty="0">
              <a:ln w="0" cap="rnd" cmpd="dbl">
                <a:noFill/>
                <a:prstDash val="solid"/>
              </a:ln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cxnSp>
        <p:nvCxnSpPr>
          <p:cNvPr id="29" name="Прямая соединительная линия 28">
            <a:extLst>
              <a:ext uri="{FF2B5EF4-FFF2-40B4-BE49-F238E27FC236}">
                <a16:creationId xmlns="" xmlns:a16="http://schemas.microsoft.com/office/drawing/2014/main" id="{3EEF987B-9511-4917-9A07-9D1F8E328384}"/>
              </a:ext>
            </a:extLst>
          </p:cNvPr>
          <p:cNvCxnSpPr>
            <a:cxnSpLocks/>
          </p:cNvCxnSpPr>
          <p:nvPr/>
        </p:nvCxnSpPr>
        <p:spPr>
          <a:xfrm>
            <a:off x="871706" y="6364046"/>
            <a:ext cx="5114587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Заголовок 30">
            <a:extLst>
              <a:ext uri="{FF2B5EF4-FFF2-40B4-BE49-F238E27FC236}">
                <a16:creationId xmlns="" xmlns:a16="http://schemas.microsoft.com/office/drawing/2014/main" id="{201FFD47-478B-4A73-8854-5475CE1EF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871706" y="5857657"/>
            <a:ext cx="5114587" cy="341369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latin typeface="Gungsuh" panose="02030600000101010101" pitchFamily="18" charset="-127"/>
                <a:ea typeface="Gungsuh" panose="02030600000101010101" pitchFamily="18" charset="-127"/>
              </a:rPr>
              <a:t>80 ШАГОВ К ПОБЕДЕ!</a:t>
            </a:r>
          </a:p>
        </p:txBody>
      </p:sp>
      <p:sp>
        <p:nvSpPr>
          <p:cNvPr id="32" name="Заголовок 30">
            <a:extLst>
              <a:ext uri="{FF2B5EF4-FFF2-40B4-BE49-F238E27FC236}">
                <a16:creationId xmlns="" xmlns:a16="http://schemas.microsoft.com/office/drawing/2014/main" id="{5BE21955-BBA1-4B11-A71E-3C1F22D9A5FF}"/>
              </a:ext>
            </a:extLst>
          </p:cNvPr>
          <p:cNvSpPr txBox="1">
            <a:spLocks/>
          </p:cNvSpPr>
          <p:nvPr/>
        </p:nvSpPr>
        <p:spPr>
          <a:xfrm rot="10800000" flipV="1">
            <a:off x="-4057" y="6426558"/>
            <a:ext cx="6862057" cy="6675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spc="-150" dirty="0">
                <a:latin typeface="MS PMincho" panose="02020600040205080304" pitchFamily="18" charset="-128"/>
                <a:ea typeface="MS PMincho" panose="02020600040205080304" pitchFamily="18" charset="-128"/>
              </a:rPr>
              <a:t>МАЙ     ВТОРНИК </a:t>
            </a:r>
          </a:p>
        </p:txBody>
      </p:sp>
      <p:sp>
        <p:nvSpPr>
          <p:cNvPr id="33" name="Заголовок 30">
            <a:extLst>
              <a:ext uri="{FF2B5EF4-FFF2-40B4-BE49-F238E27FC236}">
                <a16:creationId xmlns="" xmlns:a16="http://schemas.microsoft.com/office/drawing/2014/main" id="{A03CCF8E-4098-4AD5-B14C-D12B95FD0348}"/>
              </a:ext>
            </a:extLst>
          </p:cNvPr>
          <p:cNvSpPr txBox="1">
            <a:spLocks/>
          </p:cNvSpPr>
          <p:nvPr/>
        </p:nvSpPr>
        <p:spPr>
          <a:xfrm rot="10800000" flipV="1">
            <a:off x="857476" y="8084806"/>
            <a:ext cx="5114587" cy="3413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kern="21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1945</a:t>
            </a:r>
            <a:r>
              <a:rPr lang="ru-RU" sz="32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         2025</a:t>
            </a:r>
          </a:p>
        </p:txBody>
      </p:sp>
      <p:sp>
        <p:nvSpPr>
          <p:cNvPr id="34" name="Заголовок 30">
            <a:extLst>
              <a:ext uri="{FF2B5EF4-FFF2-40B4-BE49-F238E27FC236}">
                <a16:creationId xmlns="" xmlns:a16="http://schemas.microsoft.com/office/drawing/2014/main" id="{AA4B2DEC-383A-40AC-BB58-2F9F697C0753}"/>
              </a:ext>
            </a:extLst>
          </p:cNvPr>
          <p:cNvSpPr txBox="1">
            <a:spLocks/>
          </p:cNvSpPr>
          <p:nvPr/>
        </p:nvSpPr>
        <p:spPr>
          <a:xfrm rot="10800000" flipV="1">
            <a:off x="413838" y="947242"/>
            <a:ext cx="1588845" cy="3067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latin typeface="Gungsuh" panose="02030600000101010101" pitchFamily="18" charset="-127"/>
                <a:ea typeface="Gungsuh" panose="02030600000101010101" pitchFamily="18" charset="-127"/>
              </a:rPr>
              <a:t>ШАГ 77</a:t>
            </a:r>
          </a:p>
        </p:txBody>
      </p:sp>
      <p:sp>
        <p:nvSpPr>
          <p:cNvPr id="35" name="Заголовок 30">
            <a:extLst>
              <a:ext uri="{FF2B5EF4-FFF2-40B4-BE49-F238E27FC236}">
                <a16:creationId xmlns="" xmlns:a16="http://schemas.microsoft.com/office/drawing/2014/main" id="{33AE6C71-2FBF-4A25-8FD9-26517EE3A426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4" y="1965003"/>
            <a:ext cx="5914451" cy="5889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Акция «Вальс Победы»</a:t>
            </a:r>
          </a:p>
        </p:txBody>
      </p:sp>
      <p:sp>
        <p:nvSpPr>
          <p:cNvPr id="36" name="Заголовок 30">
            <a:extLst>
              <a:ext uri="{FF2B5EF4-FFF2-40B4-BE49-F238E27FC236}">
                <a16:creationId xmlns="" xmlns:a16="http://schemas.microsoft.com/office/drawing/2014/main" id="{2D89F9A0-CE64-4AAE-B520-4E37E4C73268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2" y="2882248"/>
            <a:ext cx="5914451" cy="8653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kern="2100" spc="3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Выучить вальс, записать видео транслировать видео на канале «</a:t>
            </a:r>
            <a:r>
              <a:rPr lang="ru-RU" sz="2400" kern="2100" spc="3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Алексята</a:t>
            </a:r>
            <a:r>
              <a:rPr lang="ru-RU" sz="2400" kern="2100" spc="3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»</a:t>
            </a:r>
            <a:endParaRPr lang="ru-RU" sz="2400" spc="300" dirty="0">
              <a:solidFill>
                <a:schemeClr val="tx1">
                  <a:lumMod val="85000"/>
                  <a:lumOff val="15000"/>
                </a:schemeClr>
              </a:solidFill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3249" y="3901914"/>
            <a:ext cx="1627444" cy="1627444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57021821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 advClick="0" advTm="11000">
        <p15:prstTrans prst="peelOff"/>
      </p:transition>
    </mc:Choice>
    <mc:Fallback>
      <p:transition spd="slow" advClick="0" advTm="11000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23">
            <a:extLst>
              <a:ext uri="{FF2B5EF4-FFF2-40B4-BE49-F238E27FC236}">
                <a16:creationId xmlns="" xmlns:a16="http://schemas.microsoft.com/office/drawing/2014/main" id="{93EAD160-B10B-4135-BE71-8222960A6BF2}"/>
              </a:ext>
            </a:extLst>
          </p:cNvPr>
          <p:cNvSpPr/>
          <p:nvPr/>
        </p:nvSpPr>
        <p:spPr>
          <a:xfrm>
            <a:off x="2215166" y="6641973"/>
            <a:ext cx="2292439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800" b="1" spc="300" dirty="0">
                <a:ln w="0" cap="rnd" cmpd="dbl">
                  <a:noFill/>
                  <a:prstDash val="solid"/>
                </a:ln>
                <a:latin typeface="Century Schoolbook" panose="02040604050505020304" pitchFamily="18" charset="0"/>
                <a:ea typeface="MS PMincho" panose="02020600040205080304" pitchFamily="18" charset="-128"/>
              </a:rPr>
              <a:t>7</a:t>
            </a:r>
            <a:endParaRPr lang="ru-RU" sz="16600" b="1" spc="300" dirty="0">
              <a:ln w="0" cap="rnd" cmpd="dbl">
                <a:noFill/>
                <a:prstDash val="solid"/>
              </a:ln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cxnSp>
        <p:nvCxnSpPr>
          <p:cNvPr id="29" name="Прямая соединительная линия 28">
            <a:extLst>
              <a:ext uri="{FF2B5EF4-FFF2-40B4-BE49-F238E27FC236}">
                <a16:creationId xmlns="" xmlns:a16="http://schemas.microsoft.com/office/drawing/2014/main" id="{3EEF987B-9511-4917-9A07-9D1F8E328384}"/>
              </a:ext>
            </a:extLst>
          </p:cNvPr>
          <p:cNvCxnSpPr>
            <a:cxnSpLocks/>
          </p:cNvCxnSpPr>
          <p:nvPr/>
        </p:nvCxnSpPr>
        <p:spPr>
          <a:xfrm>
            <a:off x="871706" y="6364046"/>
            <a:ext cx="5114587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Заголовок 30">
            <a:extLst>
              <a:ext uri="{FF2B5EF4-FFF2-40B4-BE49-F238E27FC236}">
                <a16:creationId xmlns="" xmlns:a16="http://schemas.microsoft.com/office/drawing/2014/main" id="{201FFD47-478B-4A73-8854-5475CE1EF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871706" y="5872897"/>
            <a:ext cx="5114587" cy="341369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latin typeface="Gungsuh" panose="02030600000101010101" pitchFamily="18" charset="-127"/>
                <a:ea typeface="Gungsuh" panose="02030600000101010101" pitchFamily="18" charset="-127"/>
              </a:rPr>
              <a:t>80 ШАГОВ К ПОБЕДЕ!</a:t>
            </a:r>
          </a:p>
        </p:txBody>
      </p:sp>
      <p:sp>
        <p:nvSpPr>
          <p:cNvPr id="32" name="Заголовок 30">
            <a:extLst>
              <a:ext uri="{FF2B5EF4-FFF2-40B4-BE49-F238E27FC236}">
                <a16:creationId xmlns="" xmlns:a16="http://schemas.microsoft.com/office/drawing/2014/main" id="{5BE21955-BBA1-4B11-A71E-3C1F22D9A5FF}"/>
              </a:ext>
            </a:extLst>
          </p:cNvPr>
          <p:cNvSpPr txBox="1">
            <a:spLocks/>
          </p:cNvSpPr>
          <p:nvPr/>
        </p:nvSpPr>
        <p:spPr>
          <a:xfrm rot="10800000" flipV="1">
            <a:off x="-4057" y="6426558"/>
            <a:ext cx="6862057" cy="6675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spc="-150" dirty="0">
                <a:latin typeface="MS PMincho" panose="02020600040205080304" pitchFamily="18" charset="-128"/>
                <a:ea typeface="MS PMincho" panose="02020600040205080304" pitchFamily="18" charset="-128"/>
              </a:rPr>
              <a:t>МАЙ     СРЕДА </a:t>
            </a:r>
          </a:p>
        </p:txBody>
      </p:sp>
      <p:sp>
        <p:nvSpPr>
          <p:cNvPr id="33" name="Заголовок 30">
            <a:extLst>
              <a:ext uri="{FF2B5EF4-FFF2-40B4-BE49-F238E27FC236}">
                <a16:creationId xmlns="" xmlns:a16="http://schemas.microsoft.com/office/drawing/2014/main" id="{A03CCF8E-4098-4AD5-B14C-D12B95FD0348}"/>
              </a:ext>
            </a:extLst>
          </p:cNvPr>
          <p:cNvSpPr txBox="1">
            <a:spLocks/>
          </p:cNvSpPr>
          <p:nvPr/>
        </p:nvSpPr>
        <p:spPr>
          <a:xfrm rot="10800000" flipV="1">
            <a:off x="857476" y="8084806"/>
            <a:ext cx="5114587" cy="3413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kern="21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1945</a:t>
            </a:r>
            <a:r>
              <a:rPr lang="ru-RU" sz="32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         2025</a:t>
            </a:r>
          </a:p>
        </p:txBody>
      </p:sp>
      <p:sp>
        <p:nvSpPr>
          <p:cNvPr id="34" name="Заголовок 30">
            <a:extLst>
              <a:ext uri="{FF2B5EF4-FFF2-40B4-BE49-F238E27FC236}">
                <a16:creationId xmlns="" xmlns:a16="http://schemas.microsoft.com/office/drawing/2014/main" id="{AA4B2DEC-383A-40AC-BB58-2F9F697C0753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2" y="1074601"/>
            <a:ext cx="1588845" cy="3067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latin typeface="Gungsuh" panose="02030600000101010101" pitchFamily="18" charset="-127"/>
                <a:ea typeface="Gungsuh" panose="02030600000101010101" pitchFamily="18" charset="-127"/>
              </a:rPr>
              <a:t>ШАГ 78</a:t>
            </a:r>
          </a:p>
        </p:txBody>
      </p:sp>
      <p:sp>
        <p:nvSpPr>
          <p:cNvPr id="35" name="Заголовок 30">
            <a:extLst>
              <a:ext uri="{FF2B5EF4-FFF2-40B4-BE49-F238E27FC236}">
                <a16:creationId xmlns="" xmlns:a16="http://schemas.microsoft.com/office/drawing/2014/main" id="{33AE6C71-2FBF-4A25-8FD9-26517EE3A426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4" y="1965003"/>
            <a:ext cx="5914451" cy="5889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Акция «Знаю, помню, горжусь» (онлайн стихи)</a:t>
            </a:r>
          </a:p>
        </p:txBody>
      </p:sp>
      <p:sp>
        <p:nvSpPr>
          <p:cNvPr id="36" name="Заголовок 30">
            <a:extLst>
              <a:ext uri="{FF2B5EF4-FFF2-40B4-BE49-F238E27FC236}">
                <a16:creationId xmlns="" xmlns:a16="http://schemas.microsoft.com/office/drawing/2014/main" id="{2D89F9A0-CE64-4AAE-B520-4E37E4C73268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3" y="3436946"/>
            <a:ext cx="5914451" cy="51686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kern="21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Выучи стихотворение и размести исполнение на </a:t>
            </a:r>
            <a:r>
              <a:rPr lang="ru-RU" sz="2400" kern="2100" spc="3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канале «</a:t>
            </a:r>
            <a:r>
              <a:rPr lang="ru-RU" sz="2400" kern="2100" spc="3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Алексята</a:t>
            </a:r>
            <a:r>
              <a:rPr lang="ru-RU" sz="2400" kern="2100" spc="3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»</a:t>
            </a:r>
            <a:endParaRPr lang="ru-RU" sz="2400" spc="300" dirty="0">
              <a:solidFill>
                <a:schemeClr val="tx1">
                  <a:lumMod val="85000"/>
                  <a:lumOff val="15000"/>
                </a:schemeClr>
              </a:solidFill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31132623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 advClick="0" advTm="11000">
        <p15:prstTrans prst="peelOff"/>
      </p:transition>
    </mc:Choice>
    <mc:Fallback>
      <p:transition spd="slow" advClick="0" advTm="11000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23">
            <a:extLst>
              <a:ext uri="{FF2B5EF4-FFF2-40B4-BE49-F238E27FC236}">
                <a16:creationId xmlns="" xmlns:a16="http://schemas.microsoft.com/office/drawing/2014/main" id="{93EAD160-B10B-4135-BE71-8222960A6BF2}"/>
              </a:ext>
            </a:extLst>
          </p:cNvPr>
          <p:cNvSpPr/>
          <p:nvPr/>
        </p:nvSpPr>
        <p:spPr>
          <a:xfrm>
            <a:off x="2215166" y="6641973"/>
            <a:ext cx="2292439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800" b="1" spc="300" dirty="0">
                <a:ln w="0" cap="rnd" cmpd="dbl">
                  <a:noFill/>
                  <a:prstDash val="solid"/>
                </a:ln>
                <a:latin typeface="Century Schoolbook" panose="02040604050505020304" pitchFamily="18" charset="0"/>
                <a:ea typeface="MS PMincho" panose="02020600040205080304" pitchFamily="18" charset="-128"/>
              </a:rPr>
              <a:t>8</a:t>
            </a:r>
            <a:endParaRPr lang="ru-RU" sz="16600" b="1" spc="300" dirty="0">
              <a:ln w="0" cap="rnd" cmpd="dbl">
                <a:noFill/>
                <a:prstDash val="solid"/>
              </a:ln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cxnSp>
        <p:nvCxnSpPr>
          <p:cNvPr id="29" name="Прямая соединительная линия 28">
            <a:extLst>
              <a:ext uri="{FF2B5EF4-FFF2-40B4-BE49-F238E27FC236}">
                <a16:creationId xmlns="" xmlns:a16="http://schemas.microsoft.com/office/drawing/2014/main" id="{3EEF987B-9511-4917-9A07-9D1F8E328384}"/>
              </a:ext>
            </a:extLst>
          </p:cNvPr>
          <p:cNvCxnSpPr>
            <a:cxnSpLocks/>
          </p:cNvCxnSpPr>
          <p:nvPr/>
        </p:nvCxnSpPr>
        <p:spPr>
          <a:xfrm>
            <a:off x="871706" y="6364046"/>
            <a:ext cx="5114587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Заголовок 30">
            <a:extLst>
              <a:ext uri="{FF2B5EF4-FFF2-40B4-BE49-F238E27FC236}">
                <a16:creationId xmlns="" xmlns:a16="http://schemas.microsoft.com/office/drawing/2014/main" id="{201FFD47-478B-4A73-8854-5475CE1EF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871706" y="5857657"/>
            <a:ext cx="5114587" cy="341369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latin typeface="Gungsuh" panose="02030600000101010101" pitchFamily="18" charset="-127"/>
                <a:ea typeface="Gungsuh" panose="02030600000101010101" pitchFamily="18" charset="-127"/>
              </a:rPr>
              <a:t>80 ШАГОВ К ПОБЕДЕ!</a:t>
            </a:r>
          </a:p>
        </p:txBody>
      </p:sp>
      <p:sp>
        <p:nvSpPr>
          <p:cNvPr id="32" name="Заголовок 30">
            <a:extLst>
              <a:ext uri="{FF2B5EF4-FFF2-40B4-BE49-F238E27FC236}">
                <a16:creationId xmlns="" xmlns:a16="http://schemas.microsoft.com/office/drawing/2014/main" id="{5BE21955-BBA1-4B11-A71E-3C1F22D9A5FF}"/>
              </a:ext>
            </a:extLst>
          </p:cNvPr>
          <p:cNvSpPr txBox="1">
            <a:spLocks/>
          </p:cNvSpPr>
          <p:nvPr/>
        </p:nvSpPr>
        <p:spPr>
          <a:xfrm rot="10800000" flipV="1">
            <a:off x="-4057" y="6426558"/>
            <a:ext cx="6862057" cy="6675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spc="-150" dirty="0">
                <a:latin typeface="MS PMincho" panose="02020600040205080304" pitchFamily="18" charset="-128"/>
                <a:ea typeface="MS PMincho" panose="02020600040205080304" pitchFamily="18" charset="-128"/>
              </a:rPr>
              <a:t>МАЙ     ЧЕТВЕРГ </a:t>
            </a:r>
          </a:p>
        </p:txBody>
      </p:sp>
      <p:sp>
        <p:nvSpPr>
          <p:cNvPr id="33" name="Заголовок 30">
            <a:extLst>
              <a:ext uri="{FF2B5EF4-FFF2-40B4-BE49-F238E27FC236}">
                <a16:creationId xmlns="" xmlns:a16="http://schemas.microsoft.com/office/drawing/2014/main" id="{A03CCF8E-4098-4AD5-B14C-D12B95FD0348}"/>
              </a:ext>
            </a:extLst>
          </p:cNvPr>
          <p:cNvSpPr txBox="1">
            <a:spLocks/>
          </p:cNvSpPr>
          <p:nvPr/>
        </p:nvSpPr>
        <p:spPr>
          <a:xfrm rot="10800000" flipV="1">
            <a:off x="857476" y="8084806"/>
            <a:ext cx="5114587" cy="3413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kern="21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1945</a:t>
            </a:r>
            <a:r>
              <a:rPr lang="ru-RU" sz="32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         2025</a:t>
            </a:r>
          </a:p>
        </p:txBody>
      </p:sp>
      <p:sp>
        <p:nvSpPr>
          <p:cNvPr id="34" name="Заголовок 30">
            <a:extLst>
              <a:ext uri="{FF2B5EF4-FFF2-40B4-BE49-F238E27FC236}">
                <a16:creationId xmlns="" xmlns:a16="http://schemas.microsoft.com/office/drawing/2014/main" id="{AA4B2DEC-383A-40AC-BB58-2F9F697C0753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4" y="947242"/>
            <a:ext cx="1588845" cy="3067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latin typeface="Gungsuh" panose="02030600000101010101" pitchFamily="18" charset="-127"/>
                <a:ea typeface="Gungsuh" panose="02030600000101010101" pitchFamily="18" charset="-127"/>
              </a:rPr>
              <a:t>ШАГ 79</a:t>
            </a:r>
          </a:p>
        </p:txBody>
      </p:sp>
      <p:sp>
        <p:nvSpPr>
          <p:cNvPr id="35" name="Заголовок 30">
            <a:extLst>
              <a:ext uri="{FF2B5EF4-FFF2-40B4-BE49-F238E27FC236}">
                <a16:creationId xmlns="" xmlns:a16="http://schemas.microsoft.com/office/drawing/2014/main" id="{33AE6C71-2FBF-4A25-8FD9-26517EE3A426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3" y="1965003"/>
            <a:ext cx="5914451" cy="227171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Акция 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«Бессмертный полк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»</a:t>
            </a:r>
          </a:p>
          <a:p>
            <a:pPr algn="ctr"/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ungsuh" panose="02030600000101010101" pitchFamily="18" charset="-127"/>
              <a:ea typeface="Gungsuh" panose="02030600000101010101" pitchFamily="18" charset="-127"/>
            </a:endParaRPr>
          </a:p>
          <a:p>
            <a:pPr algn="ctr"/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Принять участие в акции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ungsuh" panose="02030600000101010101" pitchFamily="18" charset="-127"/>
              <a:ea typeface="Gungsuh" panose="02030600000101010101" pitchFamily="18" charset="-127"/>
            </a:endParaRPr>
          </a:p>
        </p:txBody>
      </p:sp>
      <p:sp>
        <p:nvSpPr>
          <p:cNvPr id="36" name="Заголовок 30">
            <a:extLst>
              <a:ext uri="{FF2B5EF4-FFF2-40B4-BE49-F238E27FC236}">
                <a16:creationId xmlns="" xmlns:a16="http://schemas.microsoft.com/office/drawing/2014/main" id="{2D89F9A0-CE64-4AAE-B520-4E37E4C73268}"/>
              </a:ext>
            </a:extLst>
          </p:cNvPr>
          <p:cNvSpPr txBox="1">
            <a:spLocks/>
          </p:cNvSpPr>
          <p:nvPr/>
        </p:nvSpPr>
        <p:spPr>
          <a:xfrm rot="10800000" flipV="1">
            <a:off x="457544" y="3629252"/>
            <a:ext cx="5914450" cy="7984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2400" spc="300" dirty="0">
              <a:solidFill>
                <a:schemeClr val="tx1">
                  <a:lumMod val="85000"/>
                  <a:lumOff val="15000"/>
                </a:schemeClr>
              </a:solidFill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37691689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 advClick="0" advTm="11000">
        <p15:prstTrans prst="peelOff"/>
      </p:transition>
    </mc:Choice>
    <mc:Fallback>
      <p:transition spd="slow" advClick="0" advTm="11000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23">
            <a:extLst>
              <a:ext uri="{FF2B5EF4-FFF2-40B4-BE49-F238E27FC236}">
                <a16:creationId xmlns="" xmlns:a16="http://schemas.microsoft.com/office/drawing/2014/main" id="{93EAD160-B10B-4135-BE71-8222960A6BF2}"/>
              </a:ext>
            </a:extLst>
          </p:cNvPr>
          <p:cNvSpPr/>
          <p:nvPr/>
        </p:nvSpPr>
        <p:spPr>
          <a:xfrm>
            <a:off x="2215166" y="6641973"/>
            <a:ext cx="2292439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800" b="1" spc="300" dirty="0">
                <a:ln w="0" cap="rnd" cmpd="dbl">
                  <a:noFill/>
                  <a:prstDash val="solid"/>
                </a:ln>
                <a:latin typeface="Century Schoolbook" panose="02040604050505020304" pitchFamily="18" charset="0"/>
                <a:ea typeface="MS PMincho" panose="02020600040205080304" pitchFamily="18" charset="-128"/>
              </a:rPr>
              <a:t>9</a:t>
            </a:r>
            <a:endParaRPr lang="ru-RU" sz="16600" b="1" spc="300" dirty="0">
              <a:ln w="0" cap="rnd" cmpd="dbl">
                <a:noFill/>
                <a:prstDash val="solid"/>
              </a:ln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cxnSp>
        <p:nvCxnSpPr>
          <p:cNvPr id="29" name="Прямая соединительная линия 28">
            <a:extLst>
              <a:ext uri="{FF2B5EF4-FFF2-40B4-BE49-F238E27FC236}">
                <a16:creationId xmlns="" xmlns:a16="http://schemas.microsoft.com/office/drawing/2014/main" id="{3EEF987B-9511-4917-9A07-9D1F8E328384}"/>
              </a:ext>
            </a:extLst>
          </p:cNvPr>
          <p:cNvCxnSpPr>
            <a:cxnSpLocks/>
          </p:cNvCxnSpPr>
          <p:nvPr/>
        </p:nvCxnSpPr>
        <p:spPr>
          <a:xfrm>
            <a:off x="871706" y="6364046"/>
            <a:ext cx="5114587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Заголовок 30">
            <a:extLst>
              <a:ext uri="{FF2B5EF4-FFF2-40B4-BE49-F238E27FC236}">
                <a16:creationId xmlns="" xmlns:a16="http://schemas.microsoft.com/office/drawing/2014/main" id="{201FFD47-478B-4A73-8854-5475CE1EF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871706" y="5857657"/>
            <a:ext cx="5114587" cy="341369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latin typeface="Gungsuh" panose="02030600000101010101" pitchFamily="18" charset="-127"/>
                <a:ea typeface="Gungsuh" panose="02030600000101010101" pitchFamily="18" charset="-127"/>
              </a:rPr>
              <a:t>80 ШАГОВ К ПОБЕДЕ!</a:t>
            </a:r>
          </a:p>
        </p:txBody>
      </p:sp>
      <p:sp>
        <p:nvSpPr>
          <p:cNvPr id="32" name="Заголовок 30">
            <a:extLst>
              <a:ext uri="{FF2B5EF4-FFF2-40B4-BE49-F238E27FC236}">
                <a16:creationId xmlns="" xmlns:a16="http://schemas.microsoft.com/office/drawing/2014/main" id="{5BE21955-BBA1-4B11-A71E-3C1F22D9A5FF}"/>
              </a:ext>
            </a:extLst>
          </p:cNvPr>
          <p:cNvSpPr txBox="1">
            <a:spLocks/>
          </p:cNvSpPr>
          <p:nvPr/>
        </p:nvSpPr>
        <p:spPr>
          <a:xfrm rot="10800000" flipV="1">
            <a:off x="-4057" y="6426558"/>
            <a:ext cx="6862057" cy="6675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spc="-150" dirty="0">
                <a:latin typeface="MS PMincho" panose="02020600040205080304" pitchFamily="18" charset="-128"/>
                <a:ea typeface="MS PMincho" panose="02020600040205080304" pitchFamily="18" charset="-128"/>
              </a:rPr>
              <a:t>МАЙ     ПЯТНИЦА </a:t>
            </a:r>
          </a:p>
        </p:txBody>
      </p:sp>
      <p:sp>
        <p:nvSpPr>
          <p:cNvPr id="33" name="Заголовок 30">
            <a:extLst>
              <a:ext uri="{FF2B5EF4-FFF2-40B4-BE49-F238E27FC236}">
                <a16:creationId xmlns="" xmlns:a16="http://schemas.microsoft.com/office/drawing/2014/main" id="{A03CCF8E-4098-4AD5-B14C-D12B95FD0348}"/>
              </a:ext>
            </a:extLst>
          </p:cNvPr>
          <p:cNvSpPr txBox="1">
            <a:spLocks/>
          </p:cNvSpPr>
          <p:nvPr/>
        </p:nvSpPr>
        <p:spPr>
          <a:xfrm rot="10800000" flipV="1">
            <a:off x="857476" y="8084806"/>
            <a:ext cx="5114587" cy="3413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kern="21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1945</a:t>
            </a:r>
            <a:r>
              <a:rPr lang="ru-RU" sz="32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         2025</a:t>
            </a:r>
          </a:p>
        </p:txBody>
      </p:sp>
      <p:sp>
        <p:nvSpPr>
          <p:cNvPr id="34" name="Заголовок 30">
            <a:extLst>
              <a:ext uri="{FF2B5EF4-FFF2-40B4-BE49-F238E27FC236}">
                <a16:creationId xmlns="" xmlns:a16="http://schemas.microsoft.com/office/drawing/2014/main" id="{AA4B2DEC-383A-40AC-BB58-2F9F697C0753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4" y="893721"/>
            <a:ext cx="1588845" cy="3067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latin typeface="Gungsuh" panose="02030600000101010101" pitchFamily="18" charset="-127"/>
                <a:ea typeface="Gungsuh" panose="02030600000101010101" pitchFamily="18" charset="-127"/>
              </a:rPr>
              <a:t>ШАГ 80</a:t>
            </a:r>
          </a:p>
        </p:txBody>
      </p:sp>
      <p:sp>
        <p:nvSpPr>
          <p:cNvPr id="35" name="Заголовок 30">
            <a:extLst>
              <a:ext uri="{FF2B5EF4-FFF2-40B4-BE49-F238E27FC236}">
                <a16:creationId xmlns="" xmlns:a16="http://schemas.microsoft.com/office/drawing/2014/main" id="{33AE6C71-2FBF-4A25-8FD9-26517EE3A426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4" y="2203134"/>
            <a:ext cx="5914451" cy="5889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Парад Победы </a:t>
            </a:r>
          </a:p>
        </p:txBody>
      </p:sp>
      <p:sp>
        <p:nvSpPr>
          <p:cNvPr id="36" name="Заголовок 30">
            <a:extLst>
              <a:ext uri="{FF2B5EF4-FFF2-40B4-BE49-F238E27FC236}">
                <a16:creationId xmlns="" xmlns:a16="http://schemas.microsoft.com/office/drawing/2014/main" id="{2D89F9A0-CE64-4AAE-B520-4E37E4C73268}"/>
              </a:ext>
            </a:extLst>
          </p:cNvPr>
          <p:cNvSpPr txBox="1">
            <a:spLocks/>
          </p:cNvSpPr>
          <p:nvPr/>
        </p:nvSpPr>
        <p:spPr>
          <a:xfrm rot="10800000" flipV="1">
            <a:off x="457543" y="3582446"/>
            <a:ext cx="5914451" cy="11865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kern="2100" spc="3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Принять </a:t>
            </a:r>
            <a:r>
              <a:rPr lang="ru-RU" sz="2400" kern="21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участие в </a:t>
            </a:r>
            <a:r>
              <a:rPr lang="ru-RU" sz="2400" kern="2100" spc="3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параде</a:t>
            </a:r>
            <a:endParaRPr lang="ru-RU" sz="2400" spc="300" dirty="0">
              <a:solidFill>
                <a:schemeClr val="tx1">
                  <a:lumMod val="85000"/>
                  <a:lumOff val="15000"/>
                </a:schemeClr>
              </a:solidFill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99689432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 advClick="0" advTm="11000">
        <p15:prstTrans prst="peelOff"/>
      </p:transition>
    </mc:Choice>
    <mc:Fallback>
      <p:transition spd="slow" advClick="0" advTm="11000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Прямая соединительная линия 28">
            <a:extLst>
              <a:ext uri="{FF2B5EF4-FFF2-40B4-BE49-F238E27FC236}">
                <a16:creationId xmlns="" xmlns:a16="http://schemas.microsoft.com/office/drawing/2014/main" id="{3EEF987B-9511-4917-9A07-9D1F8E328384}"/>
              </a:ext>
            </a:extLst>
          </p:cNvPr>
          <p:cNvCxnSpPr>
            <a:cxnSpLocks/>
          </p:cNvCxnSpPr>
          <p:nvPr/>
        </p:nvCxnSpPr>
        <p:spPr>
          <a:xfrm>
            <a:off x="871706" y="6364046"/>
            <a:ext cx="5114587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Заголовок 30">
            <a:extLst>
              <a:ext uri="{FF2B5EF4-FFF2-40B4-BE49-F238E27FC236}">
                <a16:creationId xmlns="" xmlns:a16="http://schemas.microsoft.com/office/drawing/2014/main" id="{201FFD47-478B-4A73-8854-5475CE1EF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871706" y="5857657"/>
            <a:ext cx="5114587" cy="341369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latin typeface="Gungsuh" panose="02030600000101010101" pitchFamily="18" charset="-127"/>
                <a:ea typeface="Gungsuh" panose="02030600000101010101" pitchFamily="18" charset="-127"/>
              </a:rPr>
              <a:t>80 ШАГОВ К ПОБЕДЕ!</a:t>
            </a:r>
          </a:p>
        </p:txBody>
      </p:sp>
      <p:sp>
        <p:nvSpPr>
          <p:cNvPr id="32" name="Заголовок 30">
            <a:extLst>
              <a:ext uri="{FF2B5EF4-FFF2-40B4-BE49-F238E27FC236}">
                <a16:creationId xmlns="" xmlns:a16="http://schemas.microsoft.com/office/drawing/2014/main" id="{5BE21955-BBA1-4B11-A71E-3C1F22D9A5FF}"/>
              </a:ext>
            </a:extLst>
          </p:cNvPr>
          <p:cNvSpPr txBox="1">
            <a:spLocks/>
          </p:cNvSpPr>
          <p:nvPr/>
        </p:nvSpPr>
        <p:spPr>
          <a:xfrm rot="10800000" flipV="1">
            <a:off x="0" y="6309278"/>
            <a:ext cx="6858000" cy="6675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spc="-150" dirty="0">
                <a:latin typeface="MS PMincho" panose="02020600040205080304" pitchFamily="18" charset="-128"/>
                <a:ea typeface="MS PMincho" panose="02020600040205080304" pitchFamily="18" charset="-128"/>
              </a:rPr>
              <a:t> ЯНВАРЬ     ПОНЕДЕЛЬНИК </a:t>
            </a:r>
          </a:p>
        </p:txBody>
      </p:sp>
      <p:sp>
        <p:nvSpPr>
          <p:cNvPr id="34" name="Заголовок 30">
            <a:extLst>
              <a:ext uri="{FF2B5EF4-FFF2-40B4-BE49-F238E27FC236}">
                <a16:creationId xmlns="" xmlns:a16="http://schemas.microsoft.com/office/drawing/2014/main" id="{AA4B2DEC-383A-40AC-BB58-2F9F697C0753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67" y="1045016"/>
            <a:ext cx="1612519" cy="25447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latin typeface="Gungsuh" panose="02030600000101010101" pitchFamily="18" charset="-127"/>
                <a:ea typeface="Gungsuh" panose="02030600000101010101" pitchFamily="18" charset="-127"/>
              </a:rPr>
              <a:t>ШАГ </a:t>
            </a:r>
            <a:r>
              <a:rPr lang="ru-RU" sz="2800" dirty="0" smtClean="0">
                <a:latin typeface="Gungsuh" panose="02030600000101010101" pitchFamily="18" charset="-127"/>
                <a:ea typeface="Gungsuh" panose="02030600000101010101" pitchFamily="18" charset="-127"/>
              </a:rPr>
              <a:t>25</a:t>
            </a:r>
            <a:endParaRPr lang="ru-RU" sz="2800" dirty="0">
              <a:latin typeface="Gungsuh" panose="02030600000101010101" pitchFamily="18" charset="-127"/>
              <a:ea typeface="Gungsuh" panose="02030600000101010101" pitchFamily="18" charset="-127"/>
            </a:endParaRPr>
          </a:p>
        </p:txBody>
      </p:sp>
      <p:sp>
        <p:nvSpPr>
          <p:cNvPr id="35" name="Заголовок 30">
            <a:extLst>
              <a:ext uri="{FF2B5EF4-FFF2-40B4-BE49-F238E27FC236}">
                <a16:creationId xmlns="" xmlns:a16="http://schemas.microsoft.com/office/drawing/2014/main" id="{33AE6C71-2FBF-4A25-8FD9-26517EE3A426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68" y="1753087"/>
            <a:ext cx="5914451" cy="262079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День снятия блокады </a:t>
            </a:r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Ленинграда</a:t>
            </a:r>
          </a:p>
          <a:p>
            <a:pPr algn="ctr"/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Акция «Блокадный хлеб»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ungsuh" panose="02030600000101010101" pitchFamily="18" charset="-127"/>
              <a:ea typeface="Gungsuh" panose="02030600000101010101" pitchFamily="18" charset="-127"/>
            </a:endParaRPr>
          </a:p>
        </p:txBody>
      </p:sp>
      <p:sp>
        <p:nvSpPr>
          <p:cNvPr id="36" name="Заголовок 30">
            <a:extLst>
              <a:ext uri="{FF2B5EF4-FFF2-40B4-BE49-F238E27FC236}">
                <a16:creationId xmlns="" xmlns:a16="http://schemas.microsoft.com/office/drawing/2014/main" id="{2D89F9A0-CE64-4AAE-B520-4E37E4C73268}"/>
              </a:ext>
            </a:extLst>
          </p:cNvPr>
          <p:cNvSpPr txBox="1">
            <a:spLocks/>
          </p:cNvSpPr>
          <p:nvPr/>
        </p:nvSpPr>
        <p:spPr>
          <a:xfrm rot="10800000" flipV="1">
            <a:off x="682438" y="3056396"/>
            <a:ext cx="5914450" cy="21001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2400" spc="300" dirty="0">
              <a:solidFill>
                <a:schemeClr val="tx1">
                  <a:lumMod val="85000"/>
                  <a:lumOff val="15000"/>
                </a:schemeClr>
              </a:solidFill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="" xmlns:a16="http://schemas.microsoft.com/office/drawing/2014/main" id="{8A9DE1E8-46AE-43CC-B92F-898E71DCFAC0}"/>
              </a:ext>
            </a:extLst>
          </p:cNvPr>
          <p:cNvSpPr/>
          <p:nvPr/>
        </p:nvSpPr>
        <p:spPr>
          <a:xfrm>
            <a:off x="1897887" y="6641973"/>
            <a:ext cx="3115782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800" b="1" spc="300" dirty="0">
                <a:ln w="0" cap="rnd" cmpd="dbl">
                  <a:noFill/>
                  <a:prstDash val="solid"/>
                </a:ln>
                <a:latin typeface="Century Schoolbook" panose="02040604050505020304" pitchFamily="18" charset="0"/>
                <a:ea typeface="MS PMincho" panose="02020600040205080304" pitchFamily="18" charset="-128"/>
              </a:rPr>
              <a:t>27</a:t>
            </a:r>
            <a:endParaRPr lang="ru-RU" sz="16600" b="1" spc="300" dirty="0">
              <a:ln w="0" cap="rnd" cmpd="dbl">
                <a:noFill/>
                <a:prstDash val="solid"/>
              </a:ln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sp>
        <p:nvSpPr>
          <p:cNvPr id="20" name="Заголовок 30">
            <a:extLst>
              <a:ext uri="{FF2B5EF4-FFF2-40B4-BE49-F238E27FC236}">
                <a16:creationId xmlns="" xmlns:a16="http://schemas.microsoft.com/office/drawing/2014/main" id="{39D48242-C165-4AAE-B5FE-87D92832098E}"/>
              </a:ext>
            </a:extLst>
          </p:cNvPr>
          <p:cNvSpPr txBox="1">
            <a:spLocks/>
          </p:cNvSpPr>
          <p:nvPr/>
        </p:nvSpPr>
        <p:spPr>
          <a:xfrm rot="10800000" flipV="1">
            <a:off x="871703" y="8113845"/>
            <a:ext cx="5114587" cy="3413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kern="21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1945</a:t>
            </a:r>
            <a:r>
              <a:rPr lang="ru-RU" sz="32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             2025</a:t>
            </a:r>
          </a:p>
        </p:txBody>
      </p:sp>
    </p:spTree>
    <p:extLst>
      <p:ext uri="{BB962C8B-B14F-4D97-AF65-F5344CB8AC3E}">
        <p14:creationId xmlns:p14="http://schemas.microsoft.com/office/powerpoint/2010/main" val="3516408919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 advClick="0" advTm="8000">
        <p15:prstTrans prst="peelOff"/>
      </p:transition>
    </mc:Choice>
    <mc:Fallback>
      <p:transition spd="slow" advClick="0" advTm="8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Прямая соединительная линия 28">
            <a:extLst>
              <a:ext uri="{FF2B5EF4-FFF2-40B4-BE49-F238E27FC236}">
                <a16:creationId xmlns="" xmlns:a16="http://schemas.microsoft.com/office/drawing/2014/main" id="{3EEF987B-9511-4917-9A07-9D1F8E328384}"/>
              </a:ext>
            </a:extLst>
          </p:cNvPr>
          <p:cNvCxnSpPr>
            <a:cxnSpLocks/>
          </p:cNvCxnSpPr>
          <p:nvPr/>
        </p:nvCxnSpPr>
        <p:spPr>
          <a:xfrm>
            <a:off x="871706" y="6364046"/>
            <a:ext cx="5114587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Заголовок 30">
            <a:extLst>
              <a:ext uri="{FF2B5EF4-FFF2-40B4-BE49-F238E27FC236}">
                <a16:creationId xmlns="" xmlns:a16="http://schemas.microsoft.com/office/drawing/2014/main" id="{201FFD47-478B-4A73-8854-5475CE1EF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871706" y="5857657"/>
            <a:ext cx="5114587" cy="341369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latin typeface="Gungsuh" panose="02030600000101010101" pitchFamily="18" charset="-127"/>
                <a:ea typeface="Gungsuh" panose="02030600000101010101" pitchFamily="18" charset="-127"/>
              </a:rPr>
              <a:t>80 ШАГОВ К ПОБЕДЕ!</a:t>
            </a:r>
          </a:p>
        </p:txBody>
      </p:sp>
      <p:sp>
        <p:nvSpPr>
          <p:cNvPr id="32" name="Заголовок 30">
            <a:extLst>
              <a:ext uri="{FF2B5EF4-FFF2-40B4-BE49-F238E27FC236}">
                <a16:creationId xmlns="" xmlns:a16="http://schemas.microsoft.com/office/drawing/2014/main" id="{5BE21955-BBA1-4B11-A71E-3C1F22D9A5FF}"/>
              </a:ext>
            </a:extLst>
          </p:cNvPr>
          <p:cNvSpPr txBox="1">
            <a:spLocks/>
          </p:cNvSpPr>
          <p:nvPr/>
        </p:nvSpPr>
        <p:spPr>
          <a:xfrm rot="10800000" flipV="1">
            <a:off x="0" y="6309278"/>
            <a:ext cx="6858000" cy="6675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spc="-150" dirty="0">
                <a:latin typeface="MS PMincho" panose="02020600040205080304" pitchFamily="18" charset="-128"/>
                <a:ea typeface="MS PMincho" panose="02020600040205080304" pitchFamily="18" charset="-128"/>
              </a:rPr>
              <a:t> ЯНВАРЬ     СРЕДА </a:t>
            </a:r>
          </a:p>
        </p:txBody>
      </p:sp>
      <p:sp>
        <p:nvSpPr>
          <p:cNvPr id="34" name="Заголовок 30">
            <a:extLst>
              <a:ext uri="{FF2B5EF4-FFF2-40B4-BE49-F238E27FC236}">
                <a16:creationId xmlns="" xmlns:a16="http://schemas.microsoft.com/office/drawing/2014/main" id="{AA4B2DEC-383A-40AC-BB58-2F9F697C0753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4" y="1119867"/>
            <a:ext cx="1612519" cy="29481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latin typeface="Gungsuh" panose="02030600000101010101" pitchFamily="18" charset="-127"/>
                <a:ea typeface="Gungsuh" panose="02030600000101010101" pitchFamily="18" charset="-127"/>
              </a:rPr>
              <a:t>ШАГ </a:t>
            </a:r>
            <a:r>
              <a:rPr lang="ru-RU" sz="2800" dirty="0" smtClean="0">
                <a:latin typeface="Gungsuh" panose="02030600000101010101" pitchFamily="18" charset="-127"/>
                <a:ea typeface="Gungsuh" panose="02030600000101010101" pitchFamily="18" charset="-127"/>
              </a:rPr>
              <a:t>26</a:t>
            </a:r>
            <a:endParaRPr lang="ru-RU" sz="2800" dirty="0">
              <a:latin typeface="Gungsuh" panose="02030600000101010101" pitchFamily="18" charset="-127"/>
              <a:ea typeface="Gungsuh" panose="02030600000101010101" pitchFamily="18" charset="-127"/>
            </a:endParaRPr>
          </a:p>
        </p:txBody>
      </p:sp>
      <p:sp>
        <p:nvSpPr>
          <p:cNvPr id="35" name="Заголовок 30">
            <a:extLst>
              <a:ext uri="{FF2B5EF4-FFF2-40B4-BE49-F238E27FC236}">
                <a16:creationId xmlns="" xmlns:a16="http://schemas.microsoft.com/office/drawing/2014/main" id="{33AE6C71-2FBF-4A25-8FD9-26517EE3A426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69" y="1753087"/>
            <a:ext cx="5914451" cy="5889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Песня «Катюша»  </a:t>
            </a:r>
          </a:p>
        </p:txBody>
      </p:sp>
      <p:sp>
        <p:nvSpPr>
          <p:cNvPr id="36" name="Заголовок 30">
            <a:extLst>
              <a:ext uri="{FF2B5EF4-FFF2-40B4-BE49-F238E27FC236}">
                <a16:creationId xmlns="" xmlns:a16="http://schemas.microsoft.com/office/drawing/2014/main" id="{2D89F9A0-CE64-4AAE-B520-4E37E4C73268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69" y="2661814"/>
            <a:ext cx="5914450" cy="21001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kern="2100" spc="3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выучить </a:t>
            </a:r>
            <a:r>
              <a:rPr lang="ru-RU" sz="2400" kern="21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и </a:t>
            </a:r>
            <a:r>
              <a:rPr lang="ru-RU" sz="2400" kern="2100" spc="3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записать </a:t>
            </a:r>
            <a:r>
              <a:rPr lang="ru-RU" sz="2400" kern="21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на видео, </a:t>
            </a:r>
            <a:r>
              <a:rPr lang="ru-RU" sz="2400" kern="2100" spc="3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песню </a:t>
            </a:r>
            <a:r>
              <a:rPr lang="ru-RU" sz="2400" kern="21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с классом: </a:t>
            </a:r>
            <a:endParaRPr lang="ru-RU" sz="2400" spc="300" dirty="0">
              <a:solidFill>
                <a:schemeClr val="tx1">
                  <a:lumMod val="85000"/>
                  <a:lumOff val="15000"/>
                </a:schemeClr>
              </a:solidFill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="" xmlns:a16="http://schemas.microsoft.com/office/drawing/2014/main" id="{8A9DE1E8-46AE-43CC-B92F-898E71DCFAC0}"/>
              </a:ext>
            </a:extLst>
          </p:cNvPr>
          <p:cNvSpPr/>
          <p:nvPr/>
        </p:nvSpPr>
        <p:spPr>
          <a:xfrm>
            <a:off x="1897887" y="6641973"/>
            <a:ext cx="3115782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800" b="1" spc="300" dirty="0">
                <a:ln w="0" cap="rnd" cmpd="dbl">
                  <a:noFill/>
                  <a:prstDash val="solid"/>
                </a:ln>
                <a:latin typeface="Century Schoolbook" panose="02040604050505020304" pitchFamily="18" charset="0"/>
                <a:ea typeface="MS PMincho" panose="02020600040205080304" pitchFamily="18" charset="-128"/>
              </a:rPr>
              <a:t>29</a:t>
            </a:r>
            <a:endParaRPr lang="ru-RU" sz="16600" b="1" spc="300" dirty="0">
              <a:ln w="0" cap="rnd" cmpd="dbl">
                <a:noFill/>
                <a:prstDash val="solid"/>
              </a:ln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sp>
        <p:nvSpPr>
          <p:cNvPr id="20" name="Заголовок 30">
            <a:extLst>
              <a:ext uri="{FF2B5EF4-FFF2-40B4-BE49-F238E27FC236}">
                <a16:creationId xmlns="" xmlns:a16="http://schemas.microsoft.com/office/drawing/2014/main" id="{39D48242-C165-4AAE-B5FE-87D92832098E}"/>
              </a:ext>
            </a:extLst>
          </p:cNvPr>
          <p:cNvSpPr txBox="1">
            <a:spLocks/>
          </p:cNvSpPr>
          <p:nvPr/>
        </p:nvSpPr>
        <p:spPr>
          <a:xfrm rot="10800000" flipV="1">
            <a:off x="871703" y="8113845"/>
            <a:ext cx="5114587" cy="3413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kern="21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1945</a:t>
            </a:r>
            <a:r>
              <a:rPr lang="ru-RU" sz="32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             2025</a:t>
            </a:r>
          </a:p>
        </p:txBody>
      </p:sp>
      <p:pic>
        <p:nvPicPr>
          <p:cNvPr id="1026" name="Picture 2" descr="C:\Users\ASOSH3\Desktop\11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172" y="3398519"/>
            <a:ext cx="2263612" cy="2267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8663885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 advClick="0" advTm="8000">
        <p15:prstTrans prst="peelOff"/>
      </p:transition>
    </mc:Choice>
    <mc:Fallback>
      <p:transition spd="slow" advClick="0" advTm="8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Прямая соединительная линия 28">
            <a:extLst>
              <a:ext uri="{FF2B5EF4-FFF2-40B4-BE49-F238E27FC236}">
                <a16:creationId xmlns="" xmlns:a16="http://schemas.microsoft.com/office/drawing/2014/main" id="{3EEF987B-9511-4917-9A07-9D1F8E328384}"/>
              </a:ext>
            </a:extLst>
          </p:cNvPr>
          <p:cNvCxnSpPr>
            <a:cxnSpLocks/>
          </p:cNvCxnSpPr>
          <p:nvPr/>
        </p:nvCxnSpPr>
        <p:spPr>
          <a:xfrm>
            <a:off x="871706" y="6364046"/>
            <a:ext cx="5114587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Заголовок 30">
            <a:extLst>
              <a:ext uri="{FF2B5EF4-FFF2-40B4-BE49-F238E27FC236}">
                <a16:creationId xmlns="" xmlns:a16="http://schemas.microsoft.com/office/drawing/2014/main" id="{201FFD47-478B-4A73-8854-5475CE1EF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871706" y="5857657"/>
            <a:ext cx="5114587" cy="341369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latin typeface="Gungsuh" panose="02030600000101010101" pitchFamily="18" charset="-127"/>
                <a:ea typeface="Gungsuh" panose="02030600000101010101" pitchFamily="18" charset="-127"/>
              </a:rPr>
              <a:t>80 ШАГОВ К ПОБЕДЕ!</a:t>
            </a:r>
          </a:p>
        </p:txBody>
      </p:sp>
      <p:sp>
        <p:nvSpPr>
          <p:cNvPr id="32" name="Заголовок 30">
            <a:extLst>
              <a:ext uri="{FF2B5EF4-FFF2-40B4-BE49-F238E27FC236}">
                <a16:creationId xmlns="" xmlns:a16="http://schemas.microsoft.com/office/drawing/2014/main" id="{5BE21955-BBA1-4B11-A71E-3C1F22D9A5FF}"/>
              </a:ext>
            </a:extLst>
          </p:cNvPr>
          <p:cNvSpPr txBox="1">
            <a:spLocks/>
          </p:cNvSpPr>
          <p:nvPr/>
        </p:nvSpPr>
        <p:spPr>
          <a:xfrm rot="10800000" flipV="1">
            <a:off x="0" y="6309278"/>
            <a:ext cx="6858000" cy="6675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spc="-150" dirty="0">
                <a:latin typeface="MS PMincho" panose="02020600040205080304" pitchFamily="18" charset="-128"/>
                <a:ea typeface="MS PMincho" panose="02020600040205080304" pitchFamily="18" charset="-128"/>
              </a:rPr>
              <a:t> ЯНВАРЬ     ЧЕТВЕРГ </a:t>
            </a:r>
          </a:p>
        </p:txBody>
      </p:sp>
      <p:sp>
        <p:nvSpPr>
          <p:cNvPr id="34" name="Заголовок 30">
            <a:extLst>
              <a:ext uri="{FF2B5EF4-FFF2-40B4-BE49-F238E27FC236}">
                <a16:creationId xmlns="" xmlns:a16="http://schemas.microsoft.com/office/drawing/2014/main" id="{AA4B2DEC-383A-40AC-BB58-2F9F697C0753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4" y="1030659"/>
            <a:ext cx="1612519" cy="34860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latin typeface="Gungsuh" panose="02030600000101010101" pitchFamily="18" charset="-127"/>
                <a:ea typeface="Gungsuh" panose="02030600000101010101" pitchFamily="18" charset="-127"/>
              </a:rPr>
              <a:t>ШАГ </a:t>
            </a:r>
            <a:r>
              <a:rPr lang="ru-RU" sz="2800" dirty="0" smtClean="0">
                <a:latin typeface="Gungsuh" panose="02030600000101010101" pitchFamily="18" charset="-127"/>
                <a:ea typeface="Gungsuh" panose="02030600000101010101" pitchFamily="18" charset="-127"/>
              </a:rPr>
              <a:t>26</a:t>
            </a:r>
            <a:endParaRPr lang="ru-RU" sz="2800" dirty="0">
              <a:latin typeface="Gungsuh" panose="02030600000101010101" pitchFamily="18" charset="-127"/>
              <a:ea typeface="Gungsuh" panose="02030600000101010101" pitchFamily="18" charset="-127"/>
            </a:endParaRPr>
          </a:p>
        </p:txBody>
      </p:sp>
      <p:sp>
        <p:nvSpPr>
          <p:cNvPr id="35" name="Заголовок 30">
            <a:extLst>
              <a:ext uri="{FF2B5EF4-FFF2-40B4-BE49-F238E27FC236}">
                <a16:creationId xmlns="" xmlns:a16="http://schemas.microsoft.com/office/drawing/2014/main" id="{33AE6C71-2FBF-4A25-8FD9-26517EE3A426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4" y="1753147"/>
            <a:ext cx="5914451" cy="263597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Создание выставки «Стена Памяти»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ungsuh" panose="02030600000101010101" pitchFamily="18" charset="-127"/>
              <a:ea typeface="Gungsuh" panose="02030600000101010101" pitchFamily="18" charset="-127"/>
            </a:endParaRPr>
          </a:p>
        </p:txBody>
      </p:sp>
      <p:sp>
        <p:nvSpPr>
          <p:cNvPr id="36" name="Заголовок 30">
            <a:extLst>
              <a:ext uri="{FF2B5EF4-FFF2-40B4-BE49-F238E27FC236}">
                <a16:creationId xmlns="" xmlns:a16="http://schemas.microsoft.com/office/drawing/2014/main" id="{2D89F9A0-CE64-4AAE-B520-4E37E4C73268}"/>
              </a:ext>
            </a:extLst>
          </p:cNvPr>
          <p:cNvSpPr txBox="1">
            <a:spLocks/>
          </p:cNvSpPr>
          <p:nvPr/>
        </p:nvSpPr>
        <p:spPr>
          <a:xfrm rot="10800000" flipV="1">
            <a:off x="1551957" y="2826418"/>
            <a:ext cx="3754080" cy="2907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2400" spc="300" dirty="0">
              <a:solidFill>
                <a:schemeClr val="tx1">
                  <a:lumMod val="85000"/>
                  <a:lumOff val="15000"/>
                </a:schemeClr>
              </a:solidFill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="" xmlns:a16="http://schemas.microsoft.com/office/drawing/2014/main" id="{8A9DE1E8-46AE-43CC-B92F-898E71DCFAC0}"/>
              </a:ext>
            </a:extLst>
          </p:cNvPr>
          <p:cNvSpPr/>
          <p:nvPr/>
        </p:nvSpPr>
        <p:spPr>
          <a:xfrm>
            <a:off x="1897887" y="6641973"/>
            <a:ext cx="3115782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800" b="1" spc="300" dirty="0">
                <a:ln w="0" cap="rnd" cmpd="dbl">
                  <a:noFill/>
                  <a:prstDash val="solid"/>
                </a:ln>
                <a:latin typeface="Century Schoolbook" panose="02040604050505020304" pitchFamily="18" charset="0"/>
                <a:ea typeface="MS PMincho" panose="02020600040205080304" pitchFamily="18" charset="-128"/>
              </a:rPr>
              <a:t>30</a:t>
            </a:r>
            <a:endParaRPr lang="ru-RU" sz="16600" b="1" spc="300" dirty="0">
              <a:ln w="0" cap="rnd" cmpd="dbl">
                <a:noFill/>
                <a:prstDash val="solid"/>
              </a:ln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sp>
        <p:nvSpPr>
          <p:cNvPr id="20" name="Заголовок 30">
            <a:extLst>
              <a:ext uri="{FF2B5EF4-FFF2-40B4-BE49-F238E27FC236}">
                <a16:creationId xmlns="" xmlns:a16="http://schemas.microsoft.com/office/drawing/2014/main" id="{39D48242-C165-4AAE-B5FE-87D92832098E}"/>
              </a:ext>
            </a:extLst>
          </p:cNvPr>
          <p:cNvSpPr txBox="1">
            <a:spLocks/>
          </p:cNvSpPr>
          <p:nvPr/>
        </p:nvSpPr>
        <p:spPr>
          <a:xfrm rot="10800000" flipV="1">
            <a:off x="871703" y="8113845"/>
            <a:ext cx="5114587" cy="3413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kern="21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1945</a:t>
            </a:r>
            <a:r>
              <a:rPr lang="ru-RU" sz="32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             2025</a:t>
            </a:r>
          </a:p>
        </p:txBody>
      </p:sp>
    </p:spTree>
    <p:extLst>
      <p:ext uri="{BB962C8B-B14F-4D97-AF65-F5344CB8AC3E}">
        <p14:creationId xmlns:p14="http://schemas.microsoft.com/office/powerpoint/2010/main" val="3463846340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 advClick="0" advTm="8000">
        <p15:prstTrans prst="peelOff"/>
      </p:transition>
    </mc:Choice>
    <mc:Fallback>
      <p:transition spd="slow" advClick="0" advTm="800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Прямая соединительная линия 28">
            <a:extLst>
              <a:ext uri="{FF2B5EF4-FFF2-40B4-BE49-F238E27FC236}">
                <a16:creationId xmlns="" xmlns:a16="http://schemas.microsoft.com/office/drawing/2014/main" id="{3EEF987B-9511-4917-9A07-9D1F8E328384}"/>
              </a:ext>
            </a:extLst>
          </p:cNvPr>
          <p:cNvCxnSpPr>
            <a:cxnSpLocks/>
          </p:cNvCxnSpPr>
          <p:nvPr/>
        </p:nvCxnSpPr>
        <p:spPr>
          <a:xfrm>
            <a:off x="871706" y="6364046"/>
            <a:ext cx="5114587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Заголовок 30">
            <a:extLst>
              <a:ext uri="{FF2B5EF4-FFF2-40B4-BE49-F238E27FC236}">
                <a16:creationId xmlns="" xmlns:a16="http://schemas.microsoft.com/office/drawing/2014/main" id="{201FFD47-478B-4A73-8854-5475CE1EF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871706" y="5857657"/>
            <a:ext cx="5114587" cy="341369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latin typeface="Gungsuh" panose="02030600000101010101" pitchFamily="18" charset="-127"/>
                <a:ea typeface="Gungsuh" panose="02030600000101010101" pitchFamily="18" charset="-127"/>
              </a:rPr>
              <a:t>80 ШАГОВ К ПОБЕДЕ!</a:t>
            </a:r>
          </a:p>
        </p:txBody>
      </p:sp>
      <p:sp>
        <p:nvSpPr>
          <p:cNvPr id="32" name="Заголовок 30">
            <a:extLst>
              <a:ext uri="{FF2B5EF4-FFF2-40B4-BE49-F238E27FC236}">
                <a16:creationId xmlns="" xmlns:a16="http://schemas.microsoft.com/office/drawing/2014/main" id="{5BE21955-BBA1-4B11-A71E-3C1F22D9A5FF}"/>
              </a:ext>
            </a:extLst>
          </p:cNvPr>
          <p:cNvSpPr txBox="1">
            <a:spLocks/>
          </p:cNvSpPr>
          <p:nvPr/>
        </p:nvSpPr>
        <p:spPr>
          <a:xfrm rot="10800000" flipV="1">
            <a:off x="0" y="6309278"/>
            <a:ext cx="6858000" cy="6675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spc="-150" dirty="0">
                <a:latin typeface="MS PMincho" panose="02020600040205080304" pitchFamily="18" charset="-128"/>
                <a:ea typeface="MS PMincho" panose="02020600040205080304" pitchFamily="18" charset="-128"/>
              </a:rPr>
              <a:t> ФЕВРАЛЬ     ПОНЕДЕЛЬНИК </a:t>
            </a:r>
          </a:p>
        </p:txBody>
      </p:sp>
      <p:sp>
        <p:nvSpPr>
          <p:cNvPr id="34" name="Заголовок 30">
            <a:extLst>
              <a:ext uri="{FF2B5EF4-FFF2-40B4-BE49-F238E27FC236}">
                <a16:creationId xmlns="" xmlns:a16="http://schemas.microsoft.com/office/drawing/2014/main" id="{AA4B2DEC-383A-40AC-BB58-2F9F697C0753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74" y="1029224"/>
            <a:ext cx="1612519" cy="25447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latin typeface="Gungsuh" panose="02030600000101010101" pitchFamily="18" charset="-127"/>
                <a:ea typeface="Gungsuh" panose="02030600000101010101" pitchFamily="18" charset="-127"/>
              </a:rPr>
              <a:t>ШАГ </a:t>
            </a:r>
            <a:r>
              <a:rPr lang="ru-RU" sz="2800" dirty="0" smtClean="0">
                <a:latin typeface="Gungsuh" panose="02030600000101010101" pitchFamily="18" charset="-127"/>
                <a:ea typeface="Gungsuh" panose="02030600000101010101" pitchFamily="18" charset="-127"/>
              </a:rPr>
              <a:t>27</a:t>
            </a:r>
            <a:endParaRPr lang="ru-RU" sz="2800" dirty="0">
              <a:latin typeface="Gungsuh" panose="02030600000101010101" pitchFamily="18" charset="-127"/>
              <a:ea typeface="Gungsuh" panose="02030600000101010101" pitchFamily="18" charset="-127"/>
            </a:endParaRPr>
          </a:p>
        </p:txBody>
      </p:sp>
      <p:sp>
        <p:nvSpPr>
          <p:cNvPr id="35" name="Заголовок 30">
            <a:extLst>
              <a:ext uri="{FF2B5EF4-FFF2-40B4-BE49-F238E27FC236}">
                <a16:creationId xmlns="" xmlns:a16="http://schemas.microsoft.com/office/drawing/2014/main" id="{33AE6C71-2FBF-4A25-8FD9-26517EE3A426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69" y="1753087"/>
            <a:ext cx="5914451" cy="5889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Сталинградская битва</a:t>
            </a:r>
          </a:p>
        </p:txBody>
      </p:sp>
      <p:sp>
        <p:nvSpPr>
          <p:cNvPr id="36" name="Заголовок 30">
            <a:extLst>
              <a:ext uri="{FF2B5EF4-FFF2-40B4-BE49-F238E27FC236}">
                <a16:creationId xmlns="" xmlns:a16="http://schemas.microsoft.com/office/drawing/2014/main" id="{2D89F9A0-CE64-4AAE-B520-4E37E4C73268}"/>
              </a:ext>
            </a:extLst>
          </p:cNvPr>
          <p:cNvSpPr txBox="1">
            <a:spLocks/>
          </p:cNvSpPr>
          <p:nvPr/>
        </p:nvSpPr>
        <p:spPr>
          <a:xfrm rot="10800000" flipV="1">
            <a:off x="770432" y="3288293"/>
            <a:ext cx="5453657" cy="19077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2400" spc="300" dirty="0" smtClean="0">
              <a:solidFill>
                <a:schemeClr val="tx1">
                  <a:lumMod val="85000"/>
                  <a:lumOff val="15000"/>
                </a:schemeClr>
              </a:solidFill>
              <a:latin typeface="Century Schoolbook" panose="02040604050505020304" pitchFamily="18" charset="0"/>
              <a:ea typeface="MS PMincho" panose="02020600040205080304" pitchFamily="18" charset="-128"/>
            </a:endParaRPr>
          </a:p>
          <a:p>
            <a:pPr algn="ctr"/>
            <a:r>
              <a:rPr lang="ru-RU" sz="2400" spc="3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виртуальная экскурсия </a:t>
            </a:r>
            <a:r>
              <a:rPr lang="ru-RU" sz="24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по Музею-панораме «Сталинградская битва», «Мамаеву </a:t>
            </a:r>
          </a:p>
          <a:p>
            <a:pPr algn="ctr"/>
            <a:r>
              <a:rPr lang="ru-RU" sz="24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кургану</a:t>
            </a:r>
            <a:r>
              <a:rPr lang="ru-RU" sz="2400" spc="3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».</a:t>
            </a:r>
          </a:p>
          <a:p>
            <a:pPr algn="ctr"/>
            <a:r>
              <a:rPr lang="en-US" sz="24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  <a:hlinkClick r:id="rId2"/>
              </a:rPr>
              <a:t>https://panorama.stalingrad-battle.ru</a:t>
            </a:r>
            <a:r>
              <a:rPr lang="en-US" sz="2400" spc="3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  <a:hlinkClick r:id="rId2"/>
              </a:rPr>
              <a:t>/</a:t>
            </a:r>
            <a:endParaRPr lang="ru-RU" sz="2400" spc="300" dirty="0" smtClean="0">
              <a:solidFill>
                <a:schemeClr val="tx1">
                  <a:lumMod val="85000"/>
                  <a:lumOff val="15000"/>
                </a:schemeClr>
              </a:solidFill>
              <a:latin typeface="Century Schoolbook" panose="02040604050505020304" pitchFamily="18" charset="0"/>
              <a:ea typeface="MS PMincho" panose="02020600040205080304" pitchFamily="18" charset="-128"/>
            </a:endParaRPr>
          </a:p>
          <a:p>
            <a:pPr algn="ctr"/>
            <a:endParaRPr lang="ru-RU" sz="2400" spc="300" dirty="0">
              <a:solidFill>
                <a:schemeClr val="tx1">
                  <a:lumMod val="85000"/>
                  <a:lumOff val="15000"/>
                </a:schemeClr>
              </a:solidFill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="" xmlns:a16="http://schemas.microsoft.com/office/drawing/2014/main" id="{8A9DE1E8-46AE-43CC-B92F-898E71DCFAC0}"/>
              </a:ext>
            </a:extLst>
          </p:cNvPr>
          <p:cNvSpPr/>
          <p:nvPr/>
        </p:nvSpPr>
        <p:spPr>
          <a:xfrm>
            <a:off x="1897887" y="6641973"/>
            <a:ext cx="3115782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800" b="1" spc="300" dirty="0">
                <a:ln w="0" cap="rnd" cmpd="dbl">
                  <a:noFill/>
                  <a:prstDash val="solid"/>
                </a:ln>
                <a:latin typeface="Century Schoolbook" panose="02040604050505020304" pitchFamily="18" charset="0"/>
                <a:ea typeface="MS PMincho" panose="02020600040205080304" pitchFamily="18" charset="-128"/>
              </a:rPr>
              <a:t>3</a:t>
            </a:r>
            <a:endParaRPr lang="ru-RU" sz="16600" b="1" spc="300" dirty="0">
              <a:ln w="0" cap="rnd" cmpd="dbl">
                <a:noFill/>
                <a:prstDash val="solid"/>
              </a:ln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sp>
        <p:nvSpPr>
          <p:cNvPr id="20" name="Заголовок 30">
            <a:extLst>
              <a:ext uri="{FF2B5EF4-FFF2-40B4-BE49-F238E27FC236}">
                <a16:creationId xmlns="" xmlns:a16="http://schemas.microsoft.com/office/drawing/2014/main" id="{39D48242-C165-4AAE-B5FE-87D92832098E}"/>
              </a:ext>
            </a:extLst>
          </p:cNvPr>
          <p:cNvSpPr txBox="1">
            <a:spLocks/>
          </p:cNvSpPr>
          <p:nvPr/>
        </p:nvSpPr>
        <p:spPr>
          <a:xfrm rot="10800000" flipV="1">
            <a:off x="871703" y="8113845"/>
            <a:ext cx="5114587" cy="3413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kern="21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1945</a:t>
            </a:r>
            <a:r>
              <a:rPr lang="ru-RU" sz="32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             2025</a:t>
            </a:r>
          </a:p>
        </p:txBody>
      </p:sp>
    </p:spTree>
    <p:extLst>
      <p:ext uri="{BB962C8B-B14F-4D97-AF65-F5344CB8AC3E}">
        <p14:creationId xmlns:p14="http://schemas.microsoft.com/office/powerpoint/2010/main" val="1223469075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 advClick="0" advTm="8000">
        <p15:prstTrans prst="peelOff"/>
      </p:transition>
    </mc:Choice>
    <mc:Fallback>
      <p:transition spd="slow" advClick="0" advTm="8000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Заголовок 30">
            <a:extLst>
              <a:ext uri="{FF2B5EF4-FFF2-40B4-BE49-F238E27FC236}">
                <a16:creationId xmlns="" xmlns:a16="http://schemas.microsoft.com/office/drawing/2014/main" id="{AA4B2DEC-383A-40AC-BB58-2F9F697C0753}"/>
              </a:ext>
            </a:extLst>
          </p:cNvPr>
          <p:cNvSpPr txBox="1">
            <a:spLocks/>
          </p:cNvSpPr>
          <p:nvPr/>
        </p:nvSpPr>
        <p:spPr>
          <a:xfrm rot="10800000" flipV="1">
            <a:off x="449726" y="1009551"/>
            <a:ext cx="1612519" cy="25447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latin typeface="Gungsuh" panose="02030600000101010101" pitchFamily="18" charset="-127"/>
                <a:ea typeface="Gungsuh" panose="02030600000101010101" pitchFamily="18" charset="-127"/>
              </a:rPr>
              <a:t>ШАГ </a:t>
            </a:r>
            <a:r>
              <a:rPr lang="ru-RU" sz="2800" dirty="0" smtClean="0">
                <a:latin typeface="Gungsuh" panose="02030600000101010101" pitchFamily="18" charset="-127"/>
                <a:ea typeface="Gungsuh" panose="02030600000101010101" pitchFamily="18" charset="-127"/>
              </a:rPr>
              <a:t>28</a:t>
            </a:r>
            <a:endParaRPr lang="ru-RU" sz="2800" dirty="0">
              <a:latin typeface="Gungsuh" panose="02030600000101010101" pitchFamily="18" charset="-127"/>
              <a:ea typeface="Gungsuh" panose="02030600000101010101" pitchFamily="18" charset="-127"/>
            </a:endParaRPr>
          </a:p>
        </p:txBody>
      </p:sp>
      <p:sp>
        <p:nvSpPr>
          <p:cNvPr id="35" name="Заголовок 30">
            <a:extLst>
              <a:ext uri="{FF2B5EF4-FFF2-40B4-BE49-F238E27FC236}">
                <a16:creationId xmlns="" xmlns:a16="http://schemas.microsoft.com/office/drawing/2014/main" id="{33AE6C71-2FBF-4A25-8FD9-26517EE3A426}"/>
              </a:ext>
            </a:extLst>
          </p:cNvPr>
          <p:cNvSpPr txBox="1">
            <a:spLocks/>
          </p:cNvSpPr>
          <p:nvPr/>
        </p:nvSpPr>
        <p:spPr>
          <a:xfrm rot="10800000" flipV="1">
            <a:off x="471769" y="1753087"/>
            <a:ext cx="5914451" cy="5889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>День памяти юного героя-антифашиста</a:t>
            </a:r>
          </a:p>
        </p:txBody>
      </p:sp>
      <p:sp>
        <p:nvSpPr>
          <p:cNvPr id="36" name="Заголовок 30">
            <a:extLst>
              <a:ext uri="{FF2B5EF4-FFF2-40B4-BE49-F238E27FC236}">
                <a16:creationId xmlns="" xmlns:a16="http://schemas.microsoft.com/office/drawing/2014/main" id="{2D89F9A0-CE64-4AAE-B520-4E37E4C73268}"/>
              </a:ext>
            </a:extLst>
          </p:cNvPr>
          <p:cNvSpPr txBox="1">
            <a:spLocks/>
          </p:cNvSpPr>
          <p:nvPr/>
        </p:nvSpPr>
        <p:spPr>
          <a:xfrm rot="10800000" flipV="1">
            <a:off x="770432" y="3479066"/>
            <a:ext cx="5453657" cy="19077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kern="2100" spc="3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Почтить </a:t>
            </a:r>
            <a:r>
              <a:rPr lang="ru-RU" sz="2400" kern="21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Schoolbook" panose="02040604050505020304" pitchFamily="18" charset="0"/>
                <a:ea typeface="MS PMincho" panose="02020600040205080304" pitchFamily="18" charset="-128"/>
              </a:rPr>
              <a:t>память юных героев-антифашистов и изготовь символических журавликов</a:t>
            </a:r>
            <a:endParaRPr lang="ru-RU" sz="2400" spc="300" dirty="0">
              <a:solidFill>
                <a:schemeClr val="tx1">
                  <a:lumMod val="85000"/>
                  <a:lumOff val="15000"/>
                </a:schemeClr>
              </a:solidFill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cxnSp>
        <p:nvCxnSpPr>
          <p:cNvPr id="18" name="Прямая соединительная линия 17">
            <a:extLst>
              <a:ext uri="{FF2B5EF4-FFF2-40B4-BE49-F238E27FC236}">
                <a16:creationId xmlns="" xmlns:a16="http://schemas.microsoft.com/office/drawing/2014/main" id="{4DEF0A3C-ED66-4C80-A108-60BE27B3A319}"/>
              </a:ext>
            </a:extLst>
          </p:cNvPr>
          <p:cNvCxnSpPr>
            <a:cxnSpLocks/>
          </p:cNvCxnSpPr>
          <p:nvPr/>
        </p:nvCxnSpPr>
        <p:spPr>
          <a:xfrm>
            <a:off x="871706" y="6364046"/>
            <a:ext cx="5114587" cy="0"/>
          </a:xfrm>
          <a:prstGeom prst="line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30">
            <a:extLst>
              <a:ext uri="{FF2B5EF4-FFF2-40B4-BE49-F238E27FC236}">
                <a16:creationId xmlns="" xmlns:a16="http://schemas.microsoft.com/office/drawing/2014/main" id="{4A102665-7A61-4B04-9CC9-E2002F182737}"/>
              </a:ext>
            </a:extLst>
          </p:cNvPr>
          <p:cNvSpPr txBox="1">
            <a:spLocks/>
          </p:cNvSpPr>
          <p:nvPr/>
        </p:nvSpPr>
        <p:spPr>
          <a:xfrm rot="10800000" flipV="1">
            <a:off x="871706" y="5857657"/>
            <a:ext cx="5114587" cy="3413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>
                <a:latin typeface="Gungsuh" panose="02030600000101010101" pitchFamily="18" charset="-127"/>
                <a:ea typeface="Gungsuh" panose="02030600000101010101" pitchFamily="18" charset="-127"/>
              </a:rPr>
              <a:t>80 ШАГОВ К ПОБЕДЕ!</a:t>
            </a:r>
            <a:endParaRPr lang="ru-RU" sz="3200" dirty="0">
              <a:latin typeface="Gungsuh" panose="02030600000101010101" pitchFamily="18" charset="-127"/>
              <a:ea typeface="Gungsuh" panose="02030600000101010101" pitchFamily="18" charset="-127"/>
            </a:endParaRPr>
          </a:p>
        </p:txBody>
      </p:sp>
      <p:sp>
        <p:nvSpPr>
          <p:cNvPr id="23" name="Заголовок 30">
            <a:extLst>
              <a:ext uri="{FF2B5EF4-FFF2-40B4-BE49-F238E27FC236}">
                <a16:creationId xmlns="" xmlns:a16="http://schemas.microsoft.com/office/drawing/2014/main" id="{75D3F20B-3567-4072-979B-0D31DADA5DD3}"/>
              </a:ext>
            </a:extLst>
          </p:cNvPr>
          <p:cNvSpPr txBox="1">
            <a:spLocks/>
          </p:cNvSpPr>
          <p:nvPr/>
        </p:nvSpPr>
        <p:spPr>
          <a:xfrm rot="10800000" flipV="1">
            <a:off x="0" y="6309278"/>
            <a:ext cx="6858000" cy="6675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spc="-150" dirty="0">
                <a:latin typeface="MS PMincho" panose="02020600040205080304" pitchFamily="18" charset="-128"/>
                <a:ea typeface="MS PMincho" panose="02020600040205080304" pitchFamily="18" charset="-128"/>
              </a:rPr>
              <a:t> ФЕВРАЛЬ     ЧЕТВЕРГ </a:t>
            </a:r>
          </a:p>
        </p:txBody>
      </p:sp>
      <p:sp>
        <p:nvSpPr>
          <p:cNvPr id="24" name="Прямоугольник 23">
            <a:extLst>
              <a:ext uri="{FF2B5EF4-FFF2-40B4-BE49-F238E27FC236}">
                <a16:creationId xmlns="" xmlns:a16="http://schemas.microsoft.com/office/drawing/2014/main" id="{E739F224-C27B-4724-843C-3B85BAD7A3C7}"/>
              </a:ext>
            </a:extLst>
          </p:cNvPr>
          <p:cNvSpPr/>
          <p:nvPr/>
        </p:nvSpPr>
        <p:spPr>
          <a:xfrm>
            <a:off x="1897887" y="6641973"/>
            <a:ext cx="3115782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3800" b="1" spc="300" dirty="0">
                <a:ln w="0" cap="rnd" cmpd="dbl">
                  <a:noFill/>
                  <a:prstDash val="solid"/>
                </a:ln>
                <a:latin typeface="Century Schoolbook" panose="02040604050505020304" pitchFamily="18" charset="0"/>
                <a:ea typeface="MS PMincho" panose="02020600040205080304" pitchFamily="18" charset="-128"/>
              </a:rPr>
              <a:t>6</a:t>
            </a:r>
            <a:endParaRPr lang="ru-RU" sz="16600" b="1" spc="300" dirty="0">
              <a:ln w="0" cap="rnd" cmpd="dbl">
                <a:noFill/>
                <a:prstDash val="solid"/>
              </a:ln>
              <a:latin typeface="Century Schoolbook" panose="02040604050505020304" pitchFamily="18" charset="0"/>
              <a:ea typeface="MS PMincho" panose="02020600040205080304" pitchFamily="18" charset="-128"/>
            </a:endParaRPr>
          </a:p>
        </p:txBody>
      </p:sp>
      <p:sp>
        <p:nvSpPr>
          <p:cNvPr id="25" name="Заголовок 30">
            <a:extLst>
              <a:ext uri="{FF2B5EF4-FFF2-40B4-BE49-F238E27FC236}">
                <a16:creationId xmlns="" xmlns:a16="http://schemas.microsoft.com/office/drawing/2014/main" id="{F25197D8-589E-49AC-8B99-DCA03B0C490E}"/>
              </a:ext>
            </a:extLst>
          </p:cNvPr>
          <p:cNvSpPr txBox="1">
            <a:spLocks/>
          </p:cNvSpPr>
          <p:nvPr/>
        </p:nvSpPr>
        <p:spPr>
          <a:xfrm rot="10800000" flipV="1">
            <a:off x="871703" y="8113845"/>
            <a:ext cx="5114587" cy="3413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132075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5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kern="21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1945</a:t>
            </a:r>
            <a:r>
              <a:rPr lang="ru-RU" sz="3200" spc="600" dirty="0">
                <a:latin typeface="MS PMincho" panose="02020600040205080304" pitchFamily="18" charset="-128"/>
                <a:ea typeface="MS PMincho" panose="02020600040205080304" pitchFamily="18" charset="-128"/>
              </a:rPr>
              <a:t>             2025</a:t>
            </a:r>
          </a:p>
        </p:txBody>
      </p:sp>
    </p:spTree>
    <p:extLst>
      <p:ext uri="{BB962C8B-B14F-4D97-AF65-F5344CB8AC3E}">
        <p14:creationId xmlns:p14="http://schemas.microsoft.com/office/powerpoint/2010/main" val="2651924759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1250" advClick="0" advTm="8000">
        <p15:prstTrans prst="peelOff"/>
      </p:transition>
    </mc:Choice>
    <mc:Fallback>
      <p:transition spd="slow" advClick="0" advTm="8000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5197</TotalTime>
  <Words>1157</Words>
  <Application>Microsoft Office PowerPoint</Application>
  <PresentationFormat>Лист A4 (210x297 мм)</PresentationFormat>
  <Paragraphs>314</Paragraphs>
  <Slides>45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45</vt:i4>
      </vt:variant>
    </vt:vector>
  </HeadingPairs>
  <TitlesOfParts>
    <vt:vector size="46" baseType="lpstr">
      <vt:lpstr>Тема Office</vt:lpstr>
      <vt:lpstr>  Муниципальное бюджетное общеобразовательное учреждение Алексеевская средняя общеобразовательная школа №3 им. Г.С. Боровикова Алексеевского муниципального района Республики Татарстан   </vt:lpstr>
      <vt:lpstr>80 ШАГОВ К ПОБЕДЕ!</vt:lpstr>
      <vt:lpstr>80 ШАГОВ К ПОБЕДЕ!</vt:lpstr>
      <vt:lpstr>80 ШАГОВ К ПОБЕДЕ!</vt:lpstr>
      <vt:lpstr>80 ШАГОВ К ПОБЕДЕ!</vt:lpstr>
      <vt:lpstr>80 ШАГОВ К ПОБЕДЕ!</vt:lpstr>
      <vt:lpstr>80 ШАГОВ К ПОБЕДЕ!</vt:lpstr>
      <vt:lpstr>80 ШАГОВ К ПОБЕДЕ!</vt:lpstr>
      <vt:lpstr>Презентация PowerPoint</vt:lpstr>
      <vt:lpstr>Презентация PowerPoint</vt:lpstr>
      <vt:lpstr>80 ШАГОВ К ПОБЕДЕ!</vt:lpstr>
      <vt:lpstr>Презентация PowerPoint</vt:lpstr>
      <vt:lpstr>80 ШАГОВ К ПОБЕДЕ!</vt:lpstr>
      <vt:lpstr>Презентация PowerPoint</vt:lpstr>
      <vt:lpstr>80 ШАГОВ К ПОБЕДЕ!</vt:lpstr>
      <vt:lpstr>80 ШАГОВ К ПОБЕДЕ!</vt:lpstr>
      <vt:lpstr>80 ШАГОВ К ПОБЕДЕ!</vt:lpstr>
      <vt:lpstr>80 ШАГОВ К ПОБЕДЕ!</vt:lpstr>
      <vt:lpstr>80 ШАГОВ К ПОБЕДЕ!</vt:lpstr>
      <vt:lpstr>80 ШАГОВ К ПОБЕДЕ!</vt:lpstr>
      <vt:lpstr>80 ШАГОВ К ПОБЕДЕ!</vt:lpstr>
      <vt:lpstr>80 ШАГОВ К ПОБЕДЕ!</vt:lpstr>
      <vt:lpstr>80 ШАГОВ К ПОБЕДЕ!</vt:lpstr>
      <vt:lpstr>80 ШАГОВ К ПОБЕДЕ!</vt:lpstr>
      <vt:lpstr>80 ШАГОВ К ПОБЕДЕ!</vt:lpstr>
      <vt:lpstr>80 ШАГОВ К ПОБЕДЕ!</vt:lpstr>
      <vt:lpstr>80 ШАГОВ К ПОБЕДЕ!</vt:lpstr>
      <vt:lpstr>80 ШАГОВ К ПОБЕДЕ!</vt:lpstr>
      <vt:lpstr>80 ШАГОВ К ПОБЕДЕ!</vt:lpstr>
      <vt:lpstr>80 ШАГОВ К ПОБЕДЕ!</vt:lpstr>
      <vt:lpstr>80 ШАГОВ К ПОБЕДЕ!</vt:lpstr>
      <vt:lpstr>80 ШАГОВ К ПОБЕДЕ!</vt:lpstr>
      <vt:lpstr>80 ШАГОВ К ПОБЕДЕ!</vt:lpstr>
      <vt:lpstr>80 ШАГОВ К ПОБЕДЕ!</vt:lpstr>
      <vt:lpstr>80 ШАГОВ К ПОБЕДЕ!</vt:lpstr>
      <vt:lpstr>80 ШАГОВ К ПОБЕДЕ!</vt:lpstr>
      <vt:lpstr>80 ШАГОВ К ПОБЕДЕ!</vt:lpstr>
      <vt:lpstr>80 ШАГОВ К ПОБЕДЕ!</vt:lpstr>
      <vt:lpstr>80 ШАГОВ К ПОБЕДЕ!</vt:lpstr>
      <vt:lpstr>80 ШАГОВ К ПОБЕДЕ!</vt:lpstr>
      <vt:lpstr>80 ШАГОВ К ПОБЕДЕ!</vt:lpstr>
      <vt:lpstr>80 ШАГОВ К ПОБЕДЕ!</vt:lpstr>
      <vt:lpstr>80 ШАГОВ К ПОБЕДЕ!</vt:lpstr>
      <vt:lpstr>80 ШАГОВ К ПОБЕДЕ!</vt:lpstr>
      <vt:lpstr>80 ШАГОВ К ПОБЕДЕ!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Николай</dc:creator>
  <cp:lastModifiedBy>ASOSH3</cp:lastModifiedBy>
  <cp:revision>47</cp:revision>
  <cp:lastPrinted>2025-02-18T06:04:04Z</cp:lastPrinted>
  <dcterms:created xsi:type="dcterms:W3CDTF">2024-12-25T08:32:25Z</dcterms:created>
  <dcterms:modified xsi:type="dcterms:W3CDTF">2025-02-19T07:46:01Z</dcterms:modified>
</cp:coreProperties>
</file>